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 id="2147483668" r:id="rId4"/>
  </p:sldMasterIdLst>
  <p:notesMasterIdLst>
    <p:notesMasterId r:id="rId7"/>
  </p:notesMasterIdLst>
  <p:handoutMasterIdLst>
    <p:handoutMasterId r:id="rId20"/>
  </p:handoutMasterIdLst>
  <p:sldIdLst>
    <p:sldId id="327" r:id="rId5"/>
    <p:sldId id="356" r:id="rId6"/>
    <p:sldId id="398" r:id="rId8"/>
    <p:sldId id="397" r:id="rId9"/>
    <p:sldId id="403" r:id="rId10"/>
    <p:sldId id="400" r:id="rId11"/>
    <p:sldId id="404" r:id="rId12"/>
    <p:sldId id="358" r:id="rId13"/>
    <p:sldId id="408" r:id="rId14"/>
    <p:sldId id="406" r:id="rId15"/>
    <p:sldId id="383" r:id="rId16"/>
    <p:sldId id="412" r:id="rId17"/>
    <p:sldId id="413" r:id="rId18"/>
    <p:sldId id="331" r:id="rId19"/>
  </p:sldIdLst>
  <p:sldSz cx="12192000" cy="6858000"/>
  <p:notesSz cx="6858000" cy="9144000"/>
  <p:custDataLst>
    <p:tags r:id="rId25"/>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世鑫 焦" initials="世鑫"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1E06"/>
    <a:srgbClr val="E73035"/>
    <a:srgbClr val="BA393E"/>
    <a:srgbClr val="DFDFDF"/>
    <a:srgbClr val="FBFBFB"/>
    <a:srgbClr val="E6E6E6"/>
    <a:srgbClr val="1A1A1A"/>
    <a:srgbClr val="29C2D9"/>
    <a:srgbClr val="404040"/>
    <a:srgbClr val="EDC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1"/>
    <p:restoredTop sz="94622"/>
  </p:normalViewPr>
  <p:slideViewPr>
    <p:cSldViewPr snapToGrid="0" showGuides="1">
      <p:cViewPr varScale="1">
        <p:scale>
          <a:sx n="78" d="100"/>
          <a:sy n="78" d="100"/>
        </p:scale>
        <p:origin x="153" y="66"/>
      </p:cViewPr>
      <p:guideLst>
        <p:guide pos="3789"/>
        <p:guide orient="horz" pos="2317"/>
      </p:guideLst>
    </p:cSldViewPr>
  </p:slideViewPr>
  <p:outlineViewPr>
    <p:cViewPr>
      <p:scale>
        <a:sx n="33" d="100"/>
        <a:sy n="33" d="100"/>
      </p:scale>
      <p:origin x="0" y="-5442"/>
    </p:cViewPr>
  </p:outlin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5" Type="http://schemas.openxmlformats.org/officeDocument/2006/relationships/tags" Target="tags/tag322.xml"/><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CBC71DD0-BD42-4D9F-B855-31D54673E377}" type="datetimeFigureOut">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558C1487-CE5C-4C48-82D9-C85A16AACE24}"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media/image2.jpeg"/><Relationship Id="rId3" Type="http://schemas.openxmlformats.org/officeDocument/2006/relationships/tags" Target="../tags/tag73.xml"/><Relationship Id="rId2" Type="http://schemas.openxmlformats.org/officeDocument/2006/relationships/tags" Target="../tags/tag72.xml"/><Relationship Id="rId11" Type="http://schemas.openxmlformats.org/officeDocument/2006/relationships/tags" Target="../tags/tag80.xml"/><Relationship Id="rId10" Type="http://schemas.openxmlformats.org/officeDocument/2006/relationships/tags" Target="../tags/tag79.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image" Target="../media/image3.png"/><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image" Target="../media/image4.jpeg"/><Relationship Id="rId3" Type="http://schemas.openxmlformats.org/officeDocument/2006/relationships/tags" Target="../tags/tag134.xml"/><Relationship Id="rId2" Type="http://schemas.openxmlformats.org/officeDocument/2006/relationships/tags" Target="../tags/tag133.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rotWithShape="1">
          <a:blip r:embed="rId3"/>
          <a:srcRect/>
          <a:stretch>
            <a:fillRect/>
          </a:stretch>
        </p:blipFill>
        <p:spPr>
          <a:xfrm>
            <a:off x="0" y="-9953"/>
            <a:ext cx="12192000" cy="6858000"/>
          </a:xfrm>
          <a:prstGeom prst="rect">
            <a:avLst/>
          </a:prstGeom>
        </p:spPr>
      </p:pic>
      <p:sp>
        <p:nvSpPr>
          <p:cNvPr id="9" name="矩形 8"/>
          <p:cNvSpPr/>
          <p:nvPr userDrawn="1">
            <p:custDataLst>
              <p:tags r:id="rId4"/>
            </p:custDataLst>
          </p:nvPr>
        </p:nvSpPr>
        <p:spPr>
          <a:xfrm>
            <a:off x="0" y="0"/>
            <a:ext cx="121920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custDataLst>
              <p:tags r:id="rId5"/>
            </p:custDataLst>
          </p:nvPr>
        </p:nvSpPr>
        <p:spPr>
          <a:xfrm>
            <a:off x="3809885" y="2626574"/>
            <a:ext cx="4572231" cy="918655"/>
          </a:xfrm>
        </p:spPr>
        <p:txBody>
          <a:bodyPr vert="horz" lIns="90000" tIns="46800" rIns="90000" bIns="46800" rtlCol="0" anchor="ctr" anchorCtr="0">
            <a:normAutofit/>
          </a:bodyPr>
          <a:lstStyle>
            <a:lvl1pPr marL="0" marR="0" algn="dist" defTabSz="914400" rtl="0" eaLnBrk="1" fontAlgn="auto" latinLnBrk="0" hangingPunct="1">
              <a:lnSpc>
                <a:spcPct val="100000"/>
              </a:lnSpc>
              <a:buNone/>
              <a:defRPr kumimoji="0" lang="zh-CN" altLang="en-US" sz="5400" b="1" i="0" u="none" strike="noStrike" kern="1200" cap="none" spc="600" normalizeH="0" baseline="0" noProof="1" dirty="0">
                <a:solidFill>
                  <a:schemeClr val="bg1"/>
                </a:solidFill>
                <a:uFillTx/>
                <a:latin typeface="Arial" panose="020B0604020202020204" pitchFamily="34" charset="0"/>
                <a:ea typeface="黑体" panose="02010609060101010101"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6"/>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610600" y="6349833"/>
            <a:ext cx="2700000" cy="316800"/>
          </a:xfrm>
        </p:spPr>
        <p:txBody>
          <a:bodyPr/>
          <a:lstStyle/>
          <a:p>
            <a:fld id="{49AE70B2-8BF9-45C0-BB95-33D1B9D3A854}" type="slidenum">
              <a:rPr lang="zh-CN" altLang="en-US" smtClean="0"/>
            </a:fld>
            <a:endParaRPr lang="zh-CN" altLang="en-US"/>
          </a:p>
        </p:txBody>
      </p:sp>
      <p:sp>
        <p:nvSpPr>
          <p:cNvPr id="6" name="矩形 5"/>
          <p:cNvSpPr/>
          <p:nvPr userDrawn="1">
            <p:custDataLst>
              <p:tags r:id="rId9"/>
            </p:custDataLst>
          </p:nvPr>
        </p:nvSpPr>
        <p:spPr>
          <a:xfrm>
            <a:off x="3809884" y="1571197"/>
            <a:ext cx="4572232" cy="13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userDrawn="1">
            <p:custDataLst>
              <p:tags r:id="rId10"/>
            </p:custDataLst>
          </p:nvPr>
        </p:nvSpPr>
        <p:spPr>
          <a:xfrm rot="3600000">
            <a:off x="2610061" y="3518259"/>
            <a:ext cx="4723974" cy="131728"/>
          </a:xfrm>
          <a:custGeom>
            <a:avLst/>
            <a:gdLst>
              <a:gd name="connsiteX0" fmla="*/ 3480670 w 4723974"/>
              <a:gd name="connsiteY0" fmla="*/ 0 h 131728"/>
              <a:gd name="connsiteX1" fmla="*/ 4660321 w 4723974"/>
              <a:gd name="connsiteY1" fmla="*/ 0 h 131728"/>
              <a:gd name="connsiteX2" fmla="*/ 4723974 w 4723974"/>
              <a:gd name="connsiteY2" fmla="*/ 110250 h 131728"/>
              <a:gd name="connsiteX3" fmla="*/ 4723974 w 4723974"/>
              <a:gd name="connsiteY3" fmla="*/ 131728 h 131728"/>
              <a:gd name="connsiteX4" fmla="*/ 3700035 w 4723974"/>
              <a:gd name="connsiteY4" fmla="*/ 131728 h 131728"/>
              <a:gd name="connsiteX5" fmla="*/ 3478471 w 4723974"/>
              <a:gd name="connsiteY5" fmla="*/ 3808 h 131728"/>
              <a:gd name="connsiteX6" fmla="*/ 0 w 4723974"/>
              <a:gd name="connsiteY6" fmla="*/ 131095 h 131728"/>
              <a:gd name="connsiteX7" fmla="*/ 75688 w 4723974"/>
              <a:gd name="connsiteY7" fmla="*/ 0 h 131728"/>
              <a:gd name="connsiteX8" fmla="*/ 766611 w 4723974"/>
              <a:gd name="connsiteY8" fmla="*/ 0 h 131728"/>
              <a:gd name="connsiteX9" fmla="*/ 994771 w 4723974"/>
              <a:gd name="connsiteY9" fmla="*/ 131728 h 131728"/>
              <a:gd name="connsiteX10" fmla="*/ 0 w 4723974"/>
              <a:gd name="connsiteY10" fmla="*/ 131728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4660321" y="0"/>
                </a:lnTo>
                <a:lnTo>
                  <a:pt x="4723974" y="110250"/>
                </a:lnTo>
                <a:lnTo>
                  <a:pt x="4723974" y="131728"/>
                </a:lnTo>
                <a:lnTo>
                  <a:pt x="3700035" y="131728"/>
                </a:lnTo>
                <a:lnTo>
                  <a:pt x="3478471" y="3808"/>
                </a:lnTo>
                <a:close/>
                <a:moveTo>
                  <a:pt x="0" y="131095"/>
                </a:moveTo>
                <a:lnTo>
                  <a:pt x="75688" y="0"/>
                </a:lnTo>
                <a:lnTo>
                  <a:pt x="766611" y="0"/>
                </a:lnTo>
                <a:lnTo>
                  <a:pt x="994771" y="131728"/>
                </a:lnTo>
                <a:lnTo>
                  <a:pt x="0" y="131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custDataLst>
              <p:tags r:id="rId11"/>
            </p:custDataLst>
          </p:nvPr>
        </p:nvSpPr>
        <p:spPr>
          <a:xfrm rot="18000000" flipH="1">
            <a:off x="4870681" y="3518259"/>
            <a:ext cx="4723974" cy="131728"/>
          </a:xfrm>
          <a:custGeom>
            <a:avLst/>
            <a:gdLst>
              <a:gd name="connsiteX0" fmla="*/ 3480670 w 4723974"/>
              <a:gd name="connsiteY0" fmla="*/ 0 h 131728"/>
              <a:gd name="connsiteX1" fmla="*/ 3480098 w 4723974"/>
              <a:gd name="connsiteY1" fmla="*/ 990 h 131728"/>
              <a:gd name="connsiteX2" fmla="*/ 3706543 w 4723974"/>
              <a:gd name="connsiteY2" fmla="*/ 131728 h 131728"/>
              <a:gd name="connsiteX3" fmla="*/ 4723974 w 4723974"/>
              <a:gd name="connsiteY3" fmla="*/ 131728 h 131728"/>
              <a:gd name="connsiteX4" fmla="*/ 4723974 w 4723974"/>
              <a:gd name="connsiteY4" fmla="*/ 108921 h 131728"/>
              <a:gd name="connsiteX5" fmla="*/ 4661087 w 4723974"/>
              <a:gd name="connsiteY5" fmla="*/ 0 h 131728"/>
              <a:gd name="connsiteX6" fmla="*/ 0 w 4723974"/>
              <a:gd name="connsiteY6" fmla="*/ 131095 h 131728"/>
              <a:gd name="connsiteX7" fmla="*/ 0 w 4723974"/>
              <a:gd name="connsiteY7" fmla="*/ 131728 h 131728"/>
              <a:gd name="connsiteX8" fmla="*/ 1003303 w 4723974"/>
              <a:gd name="connsiteY8" fmla="*/ 131728 h 131728"/>
              <a:gd name="connsiteX9" fmla="*/ 775145 w 4723974"/>
              <a:gd name="connsiteY9" fmla="*/ 1 h 131728"/>
              <a:gd name="connsiteX10" fmla="*/ 75688 w 4723974"/>
              <a:gd name="connsiteY10" fmla="*/ 0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3480098" y="990"/>
                </a:lnTo>
                <a:lnTo>
                  <a:pt x="3706543" y="131728"/>
                </a:lnTo>
                <a:lnTo>
                  <a:pt x="4723974" y="131728"/>
                </a:lnTo>
                <a:lnTo>
                  <a:pt x="4723974" y="108921"/>
                </a:lnTo>
                <a:lnTo>
                  <a:pt x="4661087" y="0"/>
                </a:lnTo>
                <a:close/>
                <a:moveTo>
                  <a:pt x="0" y="131095"/>
                </a:moveTo>
                <a:lnTo>
                  <a:pt x="0" y="131728"/>
                </a:lnTo>
                <a:lnTo>
                  <a:pt x="1003303" y="131728"/>
                </a:lnTo>
                <a:lnTo>
                  <a:pt x="775145" y="1"/>
                </a:lnTo>
                <a:lnTo>
                  <a:pt x="7568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3" hasCustomPrompt="1"/>
            <p:custDataLst>
              <p:tags r:id="rId12"/>
            </p:custDataLst>
          </p:nvPr>
        </p:nvSpPr>
        <p:spPr>
          <a:xfrm>
            <a:off x="4147187" y="3695700"/>
            <a:ext cx="3869053" cy="466725"/>
          </a:xfrm>
          <a:solidFill>
            <a:schemeClr val="bg1"/>
          </a:solidFill>
        </p:spPr>
        <p:txBody>
          <a:bodyPr lIns="90000" tIns="46800" rIns="90000" bIns="46800" anchor="ctr" anchorCtr="0"/>
          <a:lstStyle>
            <a:lvl1pPr marL="0" indent="0" algn="ctr">
              <a:buNone/>
              <a:defRPr b="1" spc="800" baseline="0">
                <a:solidFill>
                  <a:schemeClr val="accent1">
                    <a:lumMod val="50000"/>
                  </a:schemeClr>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u="none" strike="noStrike" kern="1200" cap="none" spc="300" normalizeH="0">
                <a:solidFill>
                  <a:schemeClr val="tx1"/>
                </a:solidFill>
                <a:uFillTx/>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a:latin typeface="微软雅黑" panose="020B0503020204020204" pitchFamily="34" charset="-122"/>
                <a:ea typeface="微软雅黑" panose="020B0503020204020204" pitchFamily="34" charset="-122"/>
              </a:defRPr>
            </a:lvl1pPr>
            <a:lvl2pPr>
              <a:defRPr sz="16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373380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5" name="图片 4"/>
          <p:cNvPicPr>
            <a:picLocks noChangeAspect="1"/>
          </p:cNvPicPr>
          <p:nvPr userDrawn="1">
            <p:custDataLst>
              <p:tags r:id="rId3"/>
            </p:custDataLst>
          </p:nvPr>
        </p:nvPicPr>
        <p:blipFill>
          <a:blip r:embed="rId4"/>
          <a:stretch>
            <a:fillRect/>
          </a:stretch>
        </p:blipFill>
        <p:spPr>
          <a:xfrm>
            <a:off x="725424" y="420624"/>
            <a:ext cx="10741152" cy="6016752"/>
          </a:xfrm>
          <a:prstGeom prst="rect">
            <a:avLst/>
          </a:prstGeom>
        </p:spPr>
      </p:pic>
      <p:sp>
        <p:nvSpPr>
          <p:cNvPr id="11" name="任意多边形: 形状 10"/>
          <p:cNvSpPr/>
          <p:nvPr userDrawn="1">
            <p:custDataLst>
              <p:tags r:id="rId5"/>
            </p:custDataLst>
          </p:nvPr>
        </p:nvSpPr>
        <p:spPr>
          <a:xfrm flipV="1">
            <a:off x="1" y="4276307"/>
            <a:ext cx="6193971" cy="783771"/>
          </a:xfrm>
          <a:custGeom>
            <a:avLst/>
            <a:gdLst>
              <a:gd name="connsiteX0" fmla="*/ 0 w 6193971"/>
              <a:gd name="connsiteY0" fmla="*/ 783771 h 783771"/>
              <a:gd name="connsiteX1" fmla="*/ 5546459 w 6193971"/>
              <a:gd name="connsiteY1" fmla="*/ 783771 h 783771"/>
              <a:gd name="connsiteX2" fmla="*/ 6193971 w 6193971"/>
              <a:gd name="connsiteY2" fmla="*/ 0 h 783771"/>
              <a:gd name="connsiteX3" fmla="*/ 0 w 6193971"/>
              <a:gd name="connsiteY3" fmla="*/ 0 h 783771"/>
            </a:gdLst>
            <a:ahLst/>
            <a:cxnLst>
              <a:cxn ang="0">
                <a:pos x="connsiteX0" y="connsiteY0"/>
              </a:cxn>
              <a:cxn ang="0">
                <a:pos x="connsiteX1" y="connsiteY1"/>
              </a:cxn>
              <a:cxn ang="0">
                <a:pos x="connsiteX2" y="connsiteY2"/>
              </a:cxn>
              <a:cxn ang="0">
                <a:pos x="connsiteX3" y="connsiteY3"/>
              </a:cxn>
            </a:cxnLst>
            <a:rect l="l" t="t" r="r" b="b"/>
            <a:pathLst>
              <a:path w="6193971" h="783771">
                <a:moveTo>
                  <a:pt x="0" y="783771"/>
                </a:moveTo>
                <a:lnTo>
                  <a:pt x="5546459" y="783771"/>
                </a:lnTo>
                <a:lnTo>
                  <a:pt x="6193971" y="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2" name="任意多边形: 形状 11"/>
          <p:cNvSpPr/>
          <p:nvPr userDrawn="1">
            <p:custDataLst>
              <p:tags r:id="rId6"/>
            </p:custDataLst>
          </p:nvPr>
        </p:nvSpPr>
        <p:spPr>
          <a:xfrm flipV="1">
            <a:off x="0" y="5060077"/>
            <a:ext cx="7826828" cy="783771"/>
          </a:xfrm>
          <a:custGeom>
            <a:avLst/>
            <a:gdLst>
              <a:gd name="connsiteX0" fmla="*/ 0 w 7826828"/>
              <a:gd name="connsiteY0" fmla="*/ 783771 h 783771"/>
              <a:gd name="connsiteX1" fmla="*/ 7179316 w 7826828"/>
              <a:gd name="connsiteY1" fmla="*/ 783771 h 783771"/>
              <a:gd name="connsiteX2" fmla="*/ 7826828 w 7826828"/>
              <a:gd name="connsiteY2" fmla="*/ 0 h 783771"/>
              <a:gd name="connsiteX3" fmla="*/ 0 w 7826828"/>
              <a:gd name="connsiteY3" fmla="*/ 0 h 783771"/>
            </a:gdLst>
            <a:ahLst/>
            <a:cxnLst>
              <a:cxn ang="0">
                <a:pos x="connsiteX0" y="connsiteY0"/>
              </a:cxn>
              <a:cxn ang="0">
                <a:pos x="connsiteX1" y="connsiteY1"/>
              </a:cxn>
              <a:cxn ang="0">
                <a:pos x="connsiteX2" y="connsiteY2"/>
              </a:cxn>
              <a:cxn ang="0">
                <a:pos x="connsiteX3" y="connsiteY3"/>
              </a:cxn>
            </a:cxnLst>
            <a:rect l="l" t="t" r="r" b="b"/>
            <a:pathLst>
              <a:path w="7826828" h="783771">
                <a:moveTo>
                  <a:pt x="0" y="783771"/>
                </a:moveTo>
                <a:lnTo>
                  <a:pt x="7179316" y="783771"/>
                </a:lnTo>
                <a:lnTo>
                  <a:pt x="7826828"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6" name="日期占位符 15"/>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8"/>
            </p:custDataLst>
          </p:nvPr>
        </p:nvSpPr>
        <p:spPr/>
        <p:txBody>
          <a:bodyPr/>
          <a:lstStyle/>
          <a:p>
            <a:endParaRPr lang="zh-CN" altLang="en-US" dirty="0"/>
          </a:p>
        </p:txBody>
      </p:sp>
      <p:sp>
        <p:nvSpPr>
          <p:cNvPr id="18" name="灯片编号占位符 17"/>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0"/>
            </p:custDataLst>
          </p:nvPr>
        </p:nvSpPr>
        <p:spPr>
          <a:xfrm>
            <a:off x="64771" y="4317871"/>
            <a:ext cx="6096000" cy="706877"/>
          </a:xfrm>
        </p:spPr>
        <p:txBody>
          <a:bodyPr lIns="90170" tIns="46990" rIns="90170" bIns="46990" anchor="t" anchorCtr="0">
            <a:normAutofit/>
          </a:bodyPr>
          <a:lstStyle>
            <a:lvl1pPr algn="l">
              <a:defRPr sz="4000" spc="600" baseline="0">
                <a:solidFill>
                  <a:schemeClr val="bg1"/>
                </a:solidFill>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1"/>
            </p:custDataLst>
          </p:nvPr>
        </p:nvSpPr>
        <p:spPr>
          <a:xfrm>
            <a:off x="64771" y="5134597"/>
            <a:ext cx="6096000" cy="587740"/>
          </a:xfrm>
        </p:spPr>
        <p:txBody>
          <a:bodyPr lIns="90170" tIns="46990" rIns="90170" bIns="46990">
            <a:normAutofit/>
          </a:bodyPr>
          <a:lstStyle>
            <a:lvl1pPr marL="0" indent="0" algn="l" eaLnBrk="1" fontAlgn="auto" latinLnBrk="0" hangingPunct="1">
              <a:lnSpc>
                <a:spcPct val="100000"/>
              </a:lnSpc>
              <a:buNone/>
              <a:defRPr sz="32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0" y="695638"/>
            <a:ext cx="12192000" cy="6162362"/>
            <a:chOff x="0" y="695638"/>
            <a:chExt cx="12192000" cy="6162362"/>
          </a:xfrm>
        </p:grpSpPr>
        <p:sp>
          <p:nvSpPr>
            <p:cNvPr id="8" name="任意多边形: 形状 7"/>
            <p:cNvSpPr/>
            <p:nvPr userDrawn="1">
              <p:custDataLst>
                <p:tags r:id="rId3"/>
              </p:custDataLst>
            </p:nvPr>
          </p:nvSpPr>
          <p:spPr>
            <a:xfrm flipH="1" flipV="1">
              <a:off x="0" y="695638"/>
              <a:ext cx="6742294" cy="5466725"/>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sp>
          <p:nvSpPr>
            <p:cNvPr id="9" name="矩形 8"/>
            <p:cNvSpPr/>
            <p:nvPr userDrawn="1">
              <p:custDataLst>
                <p:tags r:id="rId4"/>
              </p:custDataLst>
            </p:nvPr>
          </p:nvSpPr>
          <p:spPr>
            <a:xfrm>
              <a:off x="8458200" y="6388100"/>
              <a:ext cx="3733800" cy="4699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grpSp>
      <p:pic>
        <p:nvPicPr>
          <p:cNvPr id="11" name="图片 10"/>
          <p:cNvPicPr>
            <a:picLocks noChangeAspect="1"/>
          </p:cNvPicPr>
          <p:nvPr userDrawn="1">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0" y="958287"/>
            <a:ext cx="6097389" cy="4941426"/>
          </a:xfrm>
          <a:prstGeom prst="rect">
            <a:avLst/>
          </a:prstGeom>
        </p:spPr>
      </p:pic>
      <p:sp>
        <p:nvSpPr>
          <p:cNvPr id="4" name="日期占位符 3"/>
          <p:cNvSpPr>
            <a:spLocks noGrp="1"/>
          </p:cNvSpPr>
          <p:nvPr>
            <p:ph type="dt" sz="half" idx="10"/>
            <p:custDataLst>
              <p:tags r:id="rId7"/>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6398070" y="2891503"/>
            <a:ext cx="4912530" cy="762055"/>
          </a:xfrm>
        </p:spPr>
        <p:txBody>
          <a:bodyPr lIns="90000" tIns="46800" rIns="90000" bIns="0" anchor="b" anchorCtr="0">
            <a:normAutofit/>
          </a:bodyPr>
          <a:lstStyle>
            <a:lvl1pPr algn="ctr">
              <a:defRPr sz="4000" u="none" strike="noStrike" kern="1200" cap="none" spc="300" normalizeH="0" baseline="0">
                <a:solidFill>
                  <a:schemeClr val="accent1"/>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1"/>
            </p:custDataLst>
          </p:nvPr>
        </p:nvSpPr>
        <p:spPr>
          <a:xfrm>
            <a:off x="6398070" y="3677670"/>
            <a:ext cx="4912530" cy="1323758"/>
          </a:xfrm>
        </p:spPr>
        <p:txBody>
          <a:bodyPr lIns="90000" tIns="0" rIns="90000" bIns="46800">
            <a:normAutofit/>
          </a:bodyPr>
          <a:lstStyle>
            <a:lvl1pPr marL="0" indent="0" algn="ctr" eaLnBrk="1" fontAlgn="auto" latinLnBrk="0" hangingPunct="1">
              <a:buNone/>
              <a:defRPr kumimoji="0" lang="zh-CN" altLang="en-US" sz="2000" b="0" i="0" u="none" strike="noStrike" kern="1200" cap="none" spc="150" normalizeH="0" baseline="0" noProof="1">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cxnSp>
        <p:nvCxnSpPr>
          <p:cNvPr id="14" name="直接连接符 13"/>
          <p:cNvCxnSpPr/>
          <p:nvPr userDrawn="1">
            <p:custDataLst>
              <p:tags r:id="rId12"/>
            </p:custDataLst>
          </p:nvPr>
        </p:nvCxnSpPr>
        <p:spPr>
          <a:xfrm>
            <a:off x="8458200" y="2862309"/>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6" name="任意多边形: 形状 1"/>
          <p:cNvSpPr/>
          <p:nvPr userDrawn="1">
            <p:custDataLst>
              <p:tags r:id="rId2"/>
            </p:custDataLst>
          </p:nvPr>
        </p:nvSpPr>
        <p:spPr>
          <a:xfrm flipH="1" flipV="1">
            <a:off x="0" y="0"/>
            <a:ext cx="33274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3"/>
            </p:custDataLst>
          </p:nvPr>
        </p:nvSpPr>
        <p:spPr>
          <a:xfrm>
            <a:off x="3354705" y="443230"/>
            <a:ext cx="8167370" cy="441960"/>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baseline="0"/>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任意多边形: 形状 5"/>
          <p:cNvSpPr/>
          <p:nvPr userDrawn="1">
            <p:custDataLst>
              <p:tags r:id="rId2"/>
            </p:custDataLst>
          </p:nvPr>
        </p:nvSpPr>
        <p:spPr>
          <a:xfrm flipH="1">
            <a:off x="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9" name="图片 8"/>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3900" y="419100"/>
            <a:ext cx="10744200" cy="6019800"/>
          </a:xfrm>
          <a:prstGeom prst="rect">
            <a:avLst/>
          </a:prstGeom>
        </p:spPr>
      </p:pic>
      <p:sp>
        <p:nvSpPr>
          <p:cNvPr id="10" name="矩形 9"/>
          <p:cNvSpPr/>
          <p:nvPr userDrawn="1">
            <p:custDataLst>
              <p:tags r:id="rId5"/>
            </p:custDataLst>
          </p:nvPr>
        </p:nvSpPr>
        <p:spPr>
          <a:xfrm>
            <a:off x="2882900" y="2285688"/>
            <a:ext cx="6426200" cy="2286625"/>
          </a:xfrm>
          <a:prstGeom prst="rect">
            <a:avLst/>
          </a:prstGeom>
          <a:solidFill>
            <a:schemeClr val="accent1">
              <a:alpha val="9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cxnSp>
        <p:nvCxnSpPr>
          <p:cNvPr id="15" name="直接连接符 14"/>
          <p:cNvCxnSpPr/>
          <p:nvPr userDrawn="1">
            <p:custDataLst>
              <p:tags r:id="rId8"/>
            </p:custDataLst>
          </p:nvPr>
        </p:nvCxnSpPr>
        <p:spPr>
          <a:xfrm>
            <a:off x="5767005" y="3500210"/>
            <a:ext cx="6579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2882900" y="2329180"/>
            <a:ext cx="6426200" cy="1143000"/>
          </a:xfrm>
        </p:spPr>
        <p:txBody>
          <a:bodyPr vert="horz" lIns="90000" tIns="46800" rIns="90000" bIns="0" rtlCol="0" anchor="b" anchorCtr="0">
            <a:normAutofit/>
          </a:bodyPr>
          <a:lstStyle>
            <a:lvl1pPr marL="0" marR="0" algn="ctr" defTabSz="914400" rtl="0" eaLnBrk="1" fontAlgn="auto" latinLnBrk="0" hangingPunct="1">
              <a:lnSpc>
                <a:spcPct val="90000"/>
              </a:lnSpc>
              <a:spcBef>
                <a:spcPts val="1000"/>
              </a:spcBef>
              <a:buNone/>
              <a:defRPr kumimoji="0" lang="zh-CN" altLang="en-US" sz="6600" b="1"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4" name="文本占位符 13"/>
          <p:cNvSpPr>
            <a:spLocks noGrp="1"/>
          </p:cNvSpPr>
          <p:nvPr>
            <p:ph type="body" sz="quarter" idx="13" hasCustomPrompt="1"/>
            <p:custDataLst>
              <p:tags r:id="rId11"/>
            </p:custDataLst>
          </p:nvPr>
        </p:nvSpPr>
        <p:spPr>
          <a:xfrm>
            <a:off x="2882898" y="3536497"/>
            <a:ext cx="6426199" cy="728798"/>
          </a:xfrm>
        </p:spPr>
        <p:txBody>
          <a:bodyPr lIns="90000" tIns="0" rIns="90000" bIns="46800">
            <a:normAutofit/>
          </a:bodyPr>
          <a:lstStyle>
            <a:lvl1pPr marL="0" indent="0" algn="ctr" eaLnBrk="1" fontAlgn="auto" latinLnBrk="0" hangingPunct="1">
              <a:lnSpc>
                <a:spcPct val="100000"/>
              </a:lnSpc>
              <a:buNone/>
              <a:defRPr sz="2800" baseline="0">
                <a:solidFill>
                  <a:schemeClr val="bg1"/>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2" name="标题 1"/>
          <p:cNvSpPr>
            <a:spLocks noGrp="1"/>
          </p:cNvSpPr>
          <p:nvPr>
            <p:ph type="title"/>
            <p:custDataLst>
              <p:tags r:id="rId3"/>
            </p:custDataLst>
          </p:nvPr>
        </p:nvSpPr>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 name="任意多边形: 形状 2"/>
          <p:cNvSpPr/>
          <p:nvPr userDrawn="1">
            <p:custDataLst>
              <p:tags r:id="rId3"/>
            </p:custDataLst>
          </p:nvPr>
        </p:nvSpPr>
        <p:spPr>
          <a:xfrm flipH="1">
            <a:off x="10732135" y="304165"/>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3"/>
            </p:custDataLst>
          </p:nvPr>
        </p:nvSpPr>
        <p:spPr>
          <a:xfrm flipV="1">
            <a:off x="0" y="5569585"/>
            <a:ext cx="1131570" cy="129667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0" name="矩形 9"/>
          <p:cNvSpPr/>
          <p:nvPr userDrawn="1">
            <p:custDataLst>
              <p:tags r:id="rId3"/>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6" name="任意多边形: 形状 2"/>
          <p:cNvSpPr/>
          <p:nvPr userDrawn="1">
            <p:custDataLst>
              <p:tags r:id="rId2"/>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userDrawn="1">
            <p:custDataLst>
              <p:tags r:id="rId3"/>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3"/>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4"/>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3"/>
            </p:custDataLst>
          </p:nvPr>
        </p:nvSpPr>
        <p:spPr>
          <a:xfrm>
            <a:off x="0" y="0"/>
            <a:ext cx="1529715" cy="175260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形状 2"/>
          <p:cNvSpPr/>
          <p:nvPr userDrawn="1">
            <p:custDataLst>
              <p:tags r:id="rId4"/>
            </p:custDataLst>
          </p:nvPr>
        </p:nvSpPr>
        <p:spPr>
          <a:xfrm flipH="1" flipV="1">
            <a:off x="10662285" y="5113655"/>
            <a:ext cx="1529715" cy="175260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8" Type="http://schemas.openxmlformats.org/officeDocument/2006/relationships/theme" Target="../theme/theme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3.xml"/><Relationship Id="rId24" Type="http://schemas.openxmlformats.org/officeDocument/2006/relationships/tags" Target="../tags/tag201.xml"/><Relationship Id="rId23" Type="http://schemas.openxmlformats.org/officeDocument/2006/relationships/tags" Target="../tags/tag200.xml"/><Relationship Id="rId22" Type="http://schemas.openxmlformats.org/officeDocument/2006/relationships/tags" Target="../tags/tag199.xml"/><Relationship Id="rId21" Type="http://schemas.openxmlformats.org/officeDocument/2006/relationships/tags" Target="../tags/tag198.xml"/><Relationship Id="rId20" Type="http://schemas.openxmlformats.org/officeDocument/2006/relationships/tags" Target="../tags/tag197.xml"/><Relationship Id="rId2" Type="http://schemas.openxmlformats.org/officeDocument/2006/relationships/slideLayout" Target="../slideLayouts/slideLayout20.xml"/><Relationship Id="rId19" Type="http://schemas.openxmlformats.org/officeDocument/2006/relationships/tags" Target="../tags/tag196.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s>
</file>

<file path=ppt/slides/_rels/slide3.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3" Type="http://schemas.openxmlformats.org/officeDocument/2006/relationships/tags" Target="../tags/tag207.xml"/><Relationship Id="rId2" Type="http://schemas.openxmlformats.org/officeDocument/2006/relationships/tags" Target="../tags/tag206.xml"/><Relationship Id="rId13" Type="http://schemas.openxmlformats.org/officeDocument/2006/relationships/notesSlide" Target="../notesSlides/notesSlide2.xml"/><Relationship Id="rId12" Type="http://schemas.openxmlformats.org/officeDocument/2006/relationships/slideLayout" Target="../slideLayouts/slideLayout4.xml"/><Relationship Id="rId11" Type="http://schemas.openxmlformats.org/officeDocument/2006/relationships/tags" Target="../tags/tag211.xml"/><Relationship Id="rId10" Type="http://schemas.openxmlformats.org/officeDocument/2006/relationships/image" Target="../media/image1.svg"/><Relationship Id="rId1" Type="http://schemas.openxmlformats.org/officeDocument/2006/relationships/tags" Target="../tags/tag205.xml"/></Relationships>
</file>

<file path=ppt/slides/_rels/slide4.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3.svg"/><Relationship Id="rId7" Type="http://schemas.openxmlformats.org/officeDocument/2006/relationships/image" Target="../media/image10.png"/><Relationship Id="rId6" Type="http://schemas.openxmlformats.org/officeDocument/2006/relationships/image" Target="../media/image2.svg"/><Relationship Id="rId5" Type="http://schemas.openxmlformats.org/officeDocument/2006/relationships/image" Target="../media/image9.png"/><Relationship Id="rId4" Type="http://schemas.openxmlformats.org/officeDocument/2006/relationships/tags" Target="../tags/tag215.xml"/><Relationship Id="rId3" Type="http://schemas.openxmlformats.org/officeDocument/2006/relationships/tags" Target="../tags/tag214.xml"/><Relationship Id="rId2" Type="http://schemas.openxmlformats.org/officeDocument/2006/relationships/tags" Target="../tags/tag213.xml"/><Relationship Id="rId13" Type="http://schemas.openxmlformats.org/officeDocument/2006/relationships/notesSlide" Target="../notesSlides/notesSlide3.xml"/><Relationship Id="rId12" Type="http://schemas.openxmlformats.org/officeDocument/2006/relationships/slideLayout" Target="../slideLayouts/slideLayout14.xml"/><Relationship Id="rId11" Type="http://schemas.openxmlformats.org/officeDocument/2006/relationships/tags" Target="../tags/tag216.xml"/><Relationship Id="rId10" Type="http://schemas.openxmlformats.org/officeDocument/2006/relationships/image" Target="../media/image4.svg"/><Relationship Id="rId1" Type="http://schemas.openxmlformats.org/officeDocument/2006/relationships/tags" Target="../tags/tag212.xml"/></Relationships>
</file>

<file path=ppt/slides/_rels/slide5.xml.rels><?xml version="1.0" encoding="UTF-8" standalone="yes"?>
<Relationships xmlns="http://schemas.openxmlformats.org/package/2006/relationships"><Relationship Id="rId9" Type="http://schemas.openxmlformats.org/officeDocument/2006/relationships/tags" Target="../tags/tag225.xml"/><Relationship Id="rId8" Type="http://schemas.openxmlformats.org/officeDocument/2006/relationships/tags" Target="../tags/tag224.xml"/><Relationship Id="rId7" Type="http://schemas.openxmlformats.org/officeDocument/2006/relationships/tags" Target="../tags/tag223.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tags" Target="../tags/tag218.xml"/><Relationship Id="rId11" Type="http://schemas.openxmlformats.org/officeDocument/2006/relationships/notesSlide" Target="../notesSlides/notesSlide4.xml"/><Relationship Id="rId10" Type="http://schemas.openxmlformats.org/officeDocument/2006/relationships/slideLayout" Target="../slideLayouts/slideLayout25.xml"/><Relationship Id="rId1" Type="http://schemas.openxmlformats.org/officeDocument/2006/relationships/tags" Target="../tags/tag217.xml"/></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5.xml"/><Relationship Id="rId7" Type="http://schemas.openxmlformats.org/officeDocument/2006/relationships/tags" Target="../tags/tag230.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tags" Target="../tags/tag229.xml"/><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5.xml"/><Relationship Id="rId5" Type="http://schemas.openxmlformats.org/officeDocument/2006/relationships/tags" Target="../tags/tag234.xml"/><Relationship Id="rId4" Type="http://schemas.openxmlformats.org/officeDocument/2006/relationships/image" Target="../media/image14.emf"/><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s>
</file>

<file path=ppt/slides/_rels/slide8.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image" Target="../media/image15.emf"/><Relationship Id="rId7" Type="http://schemas.openxmlformats.org/officeDocument/2006/relationships/tags" Target="../tags/tag241.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tags" Target="../tags/tag236.xml"/><Relationship Id="rId10" Type="http://schemas.openxmlformats.org/officeDocument/2006/relationships/slideLayout" Target="../slideLayouts/slideLayout4.xml"/><Relationship Id="rId1" Type="http://schemas.openxmlformats.org/officeDocument/2006/relationships/tags" Target="../tags/tag235.xml"/></Relationships>
</file>

<file path=ppt/slides/_rels/slide9.xml.rels><?xml version="1.0" encoding="UTF-8" standalone="yes"?>
<Relationships xmlns="http://schemas.openxmlformats.org/package/2006/relationships"><Relationship Id="rId9" Type="http://schemas.openxmlformats.org/officeDocument/2006/relationships/tags" Target="../tags/tag250.xml"/><Relationship Id="rId8" Type="http://schemas.openxmlformats.org/officeDocument/2006/relationships/image" Target="../media/image16.emf"/><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0" Type="http://schemas.openxmlformats.org/officeDocument/2006/relationships/slideLayout" Target="../slideLayouts/slideLayout4.xml"/><Relationship Id="rId1" Type="http://schemas.openxmlformats.org/officeDocument/2006/relationships/tags" Target="../tags/tag243.xml"/></Relationships>
</file>

<file path=ppt/slides/_rels/slide10.xml.rels><?xml version="1.0" encoding="UTF-8" standalone="yes"?>
<Relationships xmlns="http://schemas.openxmlformats.org/package/2006/relationships"><Relationship Id="rId9" Type="http://schemas.openxmlformats.org/officeDocument/2006/relationships/tags" Target="../tags/tag259.xml"/><Relationship Id="rId8" Type="http://schemas.openxmlformats.org/officeDocument/2006/relationships/tags" Target="../tags/tag258.xml"/><Relationship Id="rId7" Type="http://schemas.openxmlformats.org/officeDocument/2006/relationships/tags" Target="../tags/tag257.xml"/><Relationship Id="rId6" Type="http://schemas.openxmlformats.org/officeDocument/2006/relationships/tags" Target="../tags/tag256.xml"/><Relationship Id="rId5" Type="http://schemas.openxmlformats.org/officeDocument/2006/relationships/tags" Target="../tags/tag255.xml"/><Relationship Id="rId4" Type="http://schemas.openxmlformats.org/officeDocument/2006/relationships/tags" Target="../tags/tag254.xml"/><Relationship Id="rId33" Type="http://schemas.openxmlformats.org/officeDocument/2006/relationships/slideLayout" Target="../slideLayouts/slideLayout2.xml"/><Relationship Id="rId32" Type="http://schemas.openxmlformats.org/officeDocument/2006/relationships/tags" Target="../tags/tag282.xml"/><Relationship Id="rId31" Type="http://schemas.openxmlformats.org/officeDocument/2006/relationships/tags" Target="../tags/tag281.xml"/><Relationship Id="rId30" Type="http://schemas.openxmlformats.org/officeDocument/2006/relationships/tags" Target="../tags/tag280.xml"/><Relationship Id="rId3" Type="http://schemas.openxmlformats.org/officeDocument/2006/relationships/tags" Target="../tags/tag253.xml"/><Relationship Id="rId29" Type="http://schemas.openxmlformats.org/officeDocument/2006/relationships/tags" Target="../tags/tag279.xml"/><Relationship Id="rId28" Type="http://schemas.openxmlformats.org/officeDocument/2006/relationships/tags" Target="../tags/tag278.xml"/><Relationship Id="rId27" Type="http://schemas.openxmlformats.org/officeDocument/2006/relationships/tags" Target="../tags/tag277.xml"/><Relationship Id="rId26" Type="http://schemas.openxmlformats.org/officeDocument/2006/relationships/tags" Target="../tags/tag276.xml"/><Relationship Id="rId25" Type="http://schemas.openxmlformats.org/officeDocument/2006/relationships/tags" Target="../tags/tag275.xml"/><Relationship Id="rId24" Type="http://schemas.openxmlformats.org/officeDocument/2006/relationships/tags" Target="../tags/tag274.xml"/><Relationship Id="rId23" Type="http://schemas.openxmlformats.org/officeDocument/2006/relationships/tags" Target="../tags/tag273.xml"/><Relationship Id="rId22" Type="http://schemas.openxmlformats.org/officeDocument/2006/relationships/tags" Target="../tags/tag272.xml"/><Relationship Id="rId21" Type="http://schemas.openxmlformats.org/officeDocument/2006/relationships/tags" Target="../tags/tag271.xml"/><Relationship Id="rId20" Type="http://schemas.openxmlformats.org/officeDocument/2006/relationships/tags" Target="../tags/tag270.xml"/><Relationship Id="rId2" Type="http://schemas.openxmlformats.org/officeDocument/2006/relationships/tags" Target="../tags/tag252.xml"/><Relationship Id="rId19" Type="http://schemas.openxmlformats.org/officeDocument/2006/relationships/tags" Target="../tags/tag269.xml"/><Relationship Id="rId18" Type="http://schemas.openxmlformats.org/officeDocument/2006/relationships/tags" Target="../tags/tag268.xml"/><Relationship Id="rId17" Type="http://schemas.openxmlformats.org/officeDocument/2006/relationships/tags" Target="../tags/tag267.xml"/><Relationship Id="rId16" Type="http://schemas.openxmlformats.org/officeDocument/2006/relationships/tags" Target="../tags/tag266.xml"/><Relationship Id="rId15" Type="http://schemas.openxmlformats.org/officeDocument/2006/relationships/tags" Target="../tags/tag265.xml"/><Relationship Id="rId14" Type="http://schemas.openxmlformats.org/officeDocument/2006/relationships/tags" Target="../tags/tag264.xml"/><Relationship Id="rId13" Type="http://schemas.openxmlformats.org/officeDocument/2006/relationships/tags" Target="../tags/tag263.xml"/><Relationship Id="rId12" Type="http://schemas.openxmlformats.org/officeDocument/2006/relationships/tags" Target="../tags/tag262.xml"/><Relationship Id="rId11" Type="http://schemas.openxmlformats.org/officeDocument/2006/relationships/tags" Target="../tags/tag261.xml"/><Relationship Id="rId10" Type="http://schemas.openxmlformats.org/officeDocument/2006/relationships/tags" Target="../tags/tag260.xml"/><Relationship Id="rId1" Type="http://schemas.openxmlformats.org/officeDocument/2006/relationships/tags" Target="../tags/tag251.xml"/></Relationships>
</file>

<file path=ppt/slides/_rels/slide11.xml.rels><?xml version="1.0" encoding="UTF-8" standalone="yes"?>
<Relationships xmlns="http://schemas.openxmlformats.org/package/2006/relationships"><Relationship Id="rId9" Type="http://schemas.openxmlformats.org/officeDocument/2006/relationships/tags" Target="../tags/tag291.xml"/><Relationship Id="rId8" Type="http://schemas.openxmlformats.org/officeDocument/2006/relationships/tags" Target="../tags/tag290.xml"/><Relationship Id="rId7" Type="http://schemas.openxmlformats.org/officeDocument/2006/relationships/tags" Target="../tags/tag289.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3" Type="http://schemas.openxmlformats.org/officeDocument/2006/relationships/tags" Target="../tags/tag285.xml"/><Relationship Id="rId2" Type="http://schemas.openxmlformats.org/officeDocument/2006/relationships/tags" Target="../tags/tag284.xml"/><Relationship Id="rId15" Type="http://schemas.openxmlformats.org/officeDocument/2006/relationships/slideLayout" Target="../slideLayouts/slideLayout4.xml"/><Relationship Id="rId14" Type="http://schemas.openxmlformats.org/officeDocument/2006/relationships/tags" Target="../tags/tag295.xml"/><Relationship Id="rId13" Type="http://schemas.openxmlformats.org/officeDocument/2006/relationships/image" Target="../media/image17.png"/><Relationship Id="rId12" Type="http://schemas.openxmlformats.org/officeDocument/2006/relationships/tags" Target="../tags/tag294.xml"/><Relationship Id="rId11" Type="http://schemas.openxmlformats.org/officeDocument/2006/relationships/tags" Target="../tags/tag293.xml"/><Relationship Id="rId10" Type="http://schemas.openxmlformats.org/officeDocument/2006/relationships/tags" Target="../tags/tag292.xml"/><Relationship Id="rId1" Type="http://schemas.openxmlformats.org/officeDocument/2006/relationships/tags" Target="../tags/tag283.xml"/></Relationships>
</file>

<file path=ppt/slides/_rels/slide12.xml.rels><?xml version="1.0" encoding="UTF-8" standalone="yes"?>
<Relationships xmlns="http://schemas.openxmlformats.org/package/2006/relationships"><Relationship Id="rId9" Type="http://schemas.openxmlformats.org/officeDocument/2006/relationships/tags" Target="../tags/tag304.xml"/><Relationship Id="rId8" Type="http://schemas.openxmlformats.org/officeDocument/2006/relationships/tags" Target="../tags/tag303.xml"/><Relationship Id="rId7" Type="http://schemas.openxmlformats.org/officeDocument/2006/relationships/tags" Target="../tags/tag302.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tags" Target="../tags/tag297.xml"/><Relationship Id="rId14" Type="http://schemas.openxmlformats.org/officeDocument/2006/relationships/slideLayout" Target="../slideLayouts/slideLayout4.xml"/><Relationship Id="rId13" Type="http://schemas.openxmlformats.org/officeDocument/2006/relationships/tags" Target="../tags/tag308.xml"/><Relationship Id="rId12" Type="http://schemas.openxmlformats.org/officeDocument/2006/relationships/tags" Target="../tags/tag307.xml"/><Relationship Id="rId11" Type="http://schemas.openxmlformats.org/officeDocument/2006/relationships/tags" Target="../tags/tag306.xml"/><Relationship Id="rId10" Type="http://schemas.openxmlformats.org/officeDocument/2006/relationships/tags" Target="../tags/tag305.xml"/><Relationship Id="rId1" Type="http://schemas.openxmlformats.org/officeDocument/2006/relationships/tags" Target="../tags/tag296.xml"/></Relationships>
</file>

<file path=ppt/slides/_rels/slide13.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tags" Target="../tags/tag31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tags" Target="../tags/tag310.xml"/><Relationship Id="rId14" Type="http://schemas.openxmlformats.org/officeDocument/2006/relationships/slideLayout" Target="../slideLayouts/slideLayout4.xml"/><Relationship Id="rId13" Type="http://schemas.openxmlformats.org/officeDocument/2006/relationships/tags" Target="../tags/tag321.xml"/><Relationship Id="rId12" Type="http://schemas.openxmlformats.org/officeDocument/2006/relationships/tags" Target="../tags/tag320.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tags" Target="../tags/tag30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0160"/>
            <a:ext cx="12192000" cy="68961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6" name="文本框 67"/>
          <p:cNvSpPr txBox="1"/>
          <p:nvPr/>
        </p:nvSpPr>
        <p:spPr>
          <a:xfrm>
            <a:off x="6516787" y="1351915"/>
            <a:ext cx="5212080" cy="4154170"/>
          </a:xfrm>
          <a:prstGeom prst="rect">
            <a:avLst/>
          </a:prstGeom>
          <a:noFill/>
          <a:ln w="9525">
            <a:noFill/>
          </a:ln>
        </p:spPr>
        <p:txBody>
          <a:bodyPr wrap="none">
            <a:spAutoFit/>
          </a:bodyPr>
          <a:lstStyle/>
          <a:p>
            <a:pPr algn="r" eaLnBrk="1" hangingPunct="1"/>
            <a:r>
              <a:rPr lang="zh-CN" altLang="en-US" sz="6600" b="1" dirty="0">
                <a:solidFill>
                  <a:schemeClr val="bg1"/>
                </a:solidFill>
                <a:latin typeface="Arial" panose="020B0604020202020204" pitchFamily="34" charset="0"/>
                <a:sym typeface="Arial" panose="020B0604020202020204" pitchFamily="34" charset="0"/>
              </a:rPr>
              <a:t>韩城市</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网络货运</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产业园区</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运营建设方案</a:t>
            </a:r>
            <a:endParaRPr lang="zh-CN" altLang="en-US" sz="6600" b="1" dirty="0">
              <a:solidFill>
                <a:schemeClr val="bg1"/>
              </a:solidFill>
              <a:latin typeface="Arial" panose="020B0604020202020204" pitchFamily="34" charset="0"/>
              <a:sym typeface="Arial" panose="020B0604020202020204" pitchFamily="34" charset="0"/>
            </a:endParaRPr>
          </a:p>
        </p:txBody>
      </p:sp>
      <p:sp>
        <p:nvSpPr>
          <p:cNvPr id="3079" name="文本框 8"/>
          <p:cNvSpPr txBox="1"/>
          <p:nvPr/>
        </p:nvSpPr>
        <p:spPr>
          <a:xfrm>
            <a:off x="9700895" y="5926138"/>
            <a:ext cx="1960880" cy="398780"/>
          </a:xfrm>
          <a:prstGeom prst="rect">
            <a:avLst/>
          </a:prstGeom>
          <a:noFill/>
          <a:ln w="9525">
            <a:noFill/>
          </a:ln>
        </p:spPr>
        <p:txBody>
          <a:bodyPr wrap="none">
            <a:spAutoFit/>
          </a:bodyPr>
          <a:lstStyle/>
          <a:p>
            <a:pPr algn="r" eaLnBrk="1" hangingPunct="1"/>
            <a:r>
              <a:rPr lang="zh-CN" altLang="en-US" sz="2000" b="1" dirty="0">
                <a:solidFill>
                  <a:schemeClr val="bg1"/>
                </a:solidFill>
                <a:latin typeface="Arial" panose="020B0604020202020204" pitchFamily="34" charset="0"/>
                <a:sym typeface="Arial" panose="020B0604020202020204" pitchFamily="34" charset="0"/>
              </a:rPr>
              <a:t>汇报人：</a:t>
            </a:r>
            <a:r>
              <a:rPr lang="zh-CN" altLang="en-US" sz="2000" dirty="0">
                <a:solidFill>
                  <a:schemeClr val="bg1"/>
                </a:solidFill>
                <a:latin typeface="Arial" panose="020B0604020202020204" pitchFamily="34" charset="0"/>
                <a:sym typeface="Arial" panose="020B0604020202020204" pitchFamily="34" charset="0"/>
              </a:rPr>
              <a:t>高伟德</a:t>
            </a:r>
            <a:endParaRPr lang="zh-CN" altLang="en-US" sz="2000"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26353" y="-2000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4" name="直接连接符 3"/>
          <p:cNvCxnSpPr/>
          <p:nvPr/>
        </p:nvCxnSpPr>
        <p:spPr>
          <a:xfrm flipH="1">
            <a:off x="6449695" y="5661025"/>
            <a:ext cx="5201285" cy="3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1"/>
          <a:stretch>
            <a:fillRect/>
          </a:stretch>
        </p:blipFill>
        <p:spPr>
          <a:xfrm>
            <a:off x="127875" y="164687"/>
            <a:ext cx="2736134" cy="8270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userDrawn="1">
            <p:custDataLst>
              <p:tags r:id="rId1"/>
            </p:custDataLst>
          </p:nvPr>
        </p:nvSpPr>
        <p:spPr>
          <a:xfrm>
            <a:off x="0" y="0"/>
            <a:ext cx="12192000" cy="912114"/>
          </a:xfrm>
          <a:prstGeom prst="rect">
            <a:avLst/>
          </a:prstGeom>
          <a:solidFill>
            <a:srgbClr val="E7303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rgbClr val="FFFFFF"/>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2"/>
            </p:custDataLst>
          </p:nvPr>
        </p:nvSpPr>
        <p:spPr>
          <a:xfrm>
            <a:off x="304756" y="152401"/>
            <a:ext cx="11582489" cy="6096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2800" b="1" spc="300" dirty="0">
                <a:solidFill>
                  <a:srgbClr val="FFFFFF"/>
                </a:solidFill>
                <a:latin typeface="微软雅黑" panose="020B0503020204020204" pitchFamily="34" charset="-122"/>
                <a:ea typeface="微软雅黑" panose="020B0503020204020204" pitchFamily="34" charset="-122"/>
              </a:rPr>
              <a:t>网络货运行业背景</a:t>
            </a:r>
            <a:endParaRPr lang="zh-CN" altLang="en-US" sz="2800" b="1" spc="300" dirty="0">
              <a:solidFill>
                <a:srgbClr val="FFFFFF"/>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86715" y="1153160"/>
            <a:ext cx="11330305" cy="5262245"/>
          </a:xfrm>
          <a:prstGeom prst="rect">
            <a:avLst/>
          </a:prstGeom>
          <a:noFill/>
        </p:spPr>
        <p:txBody>
          <a:bodyPr wrap="square" rtlCol="0">
            <a:spAutoFit/>
          </a:bodyPr>
          <a:lstStyle/>
          <a:p>
            <a:pPr lvl="0">
              <a:defRPr/>
            </a:pPr>
            <a:r>
              <a:rPr lang="zh-CN" altLang="en-US" sz="2400" dirty="0">
                <a:latin typeface="方正兰亭粗黑_GBK" panose="02000000000000000000" pitchFamily="2" charset="-122"/>
                <a:ea typeface="方正兰亭粗黑_GBK" panose="02000000000000000000" pitchFamily="2" charset="-122"/>
              </a:rPr>
              <a:t>近年来，物流行业步入了“互联网+”的新经济时代，物流的组织方式快速转变，平台化、生态化、数字化已成为行业的主要趋势。随着产业结构的不断变化，国办发〔2016〕69号文件精神《国务院办公厅关于转发国家发展改革委物流业降本增效专项行动方案（2016—2018年）的通知》明确指出支持依托互联网平台的“无车承运人”发展；国办发〔2017〕72号文件发布《国务院办公厅关于推进线上线下互通加快商贸流通创新发展转型升级的意见》做出了明确指导，鼓励依托互联网平台的“无车承运人”发展。</a:t>
            </a:r>
            <a:endParaRPr lang="zh-CN" altLang="en-US" sz="2400" dirty="0">
              <a:latin typeface="方正兰亭粗黑_GBK" panose="02000000000000000000" pitchFamily="2" charset="-122"/>
              <a:ea typeface="方正兰亭粗黑_GBK" panose="02000000000000000000" pitchFamily="2" charset="-122"/>
            </a:endParaRPr>
          </a:p>
          <a:p>
            <a:pPr lvl="0">
              <a:defRPr/>
            </a:pPr>
            <a:endParaRPr lang="zh-CN" altLang="en-US" sz="2400" dirty="0">
              <a:latin typeface="方正兰亭粗黑_GBK" panose="02000000000000000000" pitchFamily="2" charset="-122"/>
              <a:ea typeface="方正兰亭粗黑_GBK" panose="02000000000000000000" pitchFamily="2" charset="-122"/>
            </a:endParaRPr>
          </a:p>
          <a:p>
            <a:pPr lvl="0">
              <a:defRPr/>
            </a:pPr>
            <a:r>
              <a:rPr lang="zh-CN" altLang="en-US" sz="2400" dirty="0">
                <a:latin typeface="方正兰亭粗黑_GBK" panose="02000000000000000000" pitchFamily="2" charset="-122"/>
                <a:ea typeface="方正兰亭粗黑_GBK" panose="02000000000000000000" pitchFamily="2" charset="-122"/>
              </a:rPr>
              <a:t>交通运输部、国家税务总局为了贯彻落实国务院关于促进平台经济规范健康发展的决策部署，规范网络平台道路货物运输经营，维护道路货物运输市场秩序，促进物流业降本增效，交通运输部、国家税务总局在系统总结无车承运人试点工作的基础上，制定了交运〔2019〕12号文件《网络平台道路货物运输经营管理暂行办法》的通知（以下简称“办法”），文件明确指出从2020年1月1日起，试点企业可按照《办法》规定要求，申请经营范围为“网络货运”的道路运输经营许可。</a:t>
            </a:r>
            <a:endParaRPr lang="zh-CN" altLang="en-US" sz="2400" dirty="0">
              <a:latin typeface="方正兰亭粗黑_GBK" panose="02000000000000000000" pitchFamily="2" charset="-122"/>
              <a:ea typeface="方正兰亭粗黑_GBK" panose="02000000000000000000" pitchFamily="2" charset="-122"/>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userDrawn="1">
            <p:custDataLst>
              <p:tags r:id="rId1"/>
            </p:custDataLst>
          </p:nvPr>
        </p:nvSpPr>
        <p:spPr>
          <a:xfrm>
            <a:off x="0" y="0"/>
            <a:ext cx="12192000" cy="912114"/>
          </a:xfrm>
          <a:prstGeom prst="rect">
            <a:avLst/>
          </a:prstGeom>
          <a:solidFill>
            <a:srgbClr val="E7303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rgbClr val="FFFFFF"/>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2"/>
            </p:custDataLst>
          </p:nvPr>
        </p:nvSpPr>
        <p:spPr>
          <a:xfrm>
            <a:off x="304756" y="152401"/>
            <a:ext cx="11582489" cy="6096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2800" b="1" spc="300" dirty="0">
                <a:solidFill>
                  <a:srgbClr val="FFFFFF"/>
                </a:solidFill>
                <a:latin typeface="微软雅黑" panose="020B0503020204020204" pitchFamily="34" charset="-122"/>
                <a:ea typeface="微软雅黑" panose="020B0503020204020204" pitchFamily="34" charset="-122"/>
              </a:rPr>
              <a:t>网络货运行业的未来趋势</a:t>
            </a:r>
            <a:endParaRPr lang="zh-CN" altLang="en-US" sz="2800" b="1" spc="300" dirty="0">
              <a:solidFill>
                <a:srgbClr val="FFFFFF"/>
              </a:solidFill>
              <a:latin typeface="微软雅黑" panose="020B0503020204020204" pitchFamily="34" charset="-122"/>
              <a:ea typeface="微软雅黑" panose="020B0503020204020204" pitchFamily="34" charset="-122"/>
            </a:endParaRPr>
          </a:p>
        </p:txBody>
      </p:sp>
      <p:sp>
        <p:nvSpPr>
          <p:cNvPr id="21" name="文本框 20"/>
          <p:cNvSpPr txBox="1"/>
          <p:nvPr>
            <p:custDataLst>
              <p:tags r:id="rId3"/>
            </p:custDataLst>
          </p:nvPr>
        </p:nvSpPr>
        <p:spPr>
          <a:xfrm>
            <a:off x="612775" y="5000551"/>
            <a:ext cx="3505835" cy="1162819"/>
          </a:xfrm>
          <a:prstGeom prst="rect">
            <a:avLst/>
          </a:prstGeom>
          <a:noFill/>
        </p:spPr>
        <p:txBody>
          <a:bodyPr wrap="square" rtlCol="0">
            <a:normAutofit/>
          </a:bodyPr>
          <a:lstStyle/>
          <a:p>
            <a:pPr marL="0" indent="0" algn="l">
              <a:lnSpc>
                <a:spcPct val="150000"/>
              </a:lnSpc>
              <a:spcBef>
                <a:spcPts val="0"/>
              </a:spcBef>
              <a:spcAft>
                <a:spcPts val="1000"/>
              </a:spcAft>
              <a:buSzPct val="100000"/>
            </a:pPr>
            <a:r>
              <a:rPr lang="zh-CN" altLang="en-US" sz="1600" dirty="0">
                <a:solidFill>
                  <a:schemeClr val="tx1"/>
                </a:solidFill>
                <a:effectLst/>
                <a:latin typeface="Arial" panose="020B0604020202020204" pitchFamily="34" charset="0"/>
                <a:ea typeface="微软雅黑" panose="020B0503020204020204" pitchFamily="34" charset="-122"/>
              </a:rPr>
              <a:t>网络货运平台间的兼并重组、整合收购会加速增多，新入局者跃跃欲试</a:t>
            </a:r>
            <a:endParaRPr lang="zh-CN" altLang="en-US" sz="1600" dirty="0">
              <a:solidFill>
                <a:schemeClr val="tx1"/>
              </a:solidFill>
              <a:effectLst/>
              <a:latin typeface="Arial" panose="020B0604020202020204" pitchFamily="34" charset="0"/>
              <a:ea typeface="微软雅黑" panose="020B0503020204020204" pitchFamily="34" charset="-122"/>
            </a:endParaRPr>
          </a:p>
        </p:txBody>
      </p:sp>
      <p:sp>
        <p:nvSpPr>
          <p:cNvPr id="12" name="文本框 11"/>
          <p:cNvSpPr txBox="1"/>
          <p:nvPr>
            <p:custDataLst>
              <p:tags r:id="rId4"/>
            </p:custDataLst>
          </p:nvPr>
        </p:nvSpPr>
        <p:spPr>
          <a:xfrm>
            <a:off x="4346575" y="5000551"/>
            <a:ext cx="3505835" cy="1162819"/>
          </a:xfrm>
          <a:prstGeom prst="rect">
            <a:avLst/>
          </a:prstGeom>
          <a:noFill/>
        </p:spPr>
        <p:txBody>
          <a:bodyPr wrap="square" rtlCol="0">
            <a:normAutofit/>
          </a:bodyPr>
          <a:lstStyle/>
          <a:p>
            <a:pPr marL="0" indent="0" algn="l">
              <a:lnSpc>
                <a:spcPct val="150000"/>
              </a:lnSpc>
              <a:spcBef>
                <a:spcPts val="0"/>
              </a:spcBef>
              <a:spcAft>
                <a:spcPts val="1000"/>
              </a:spcAft>
              <a:buSzPct val="100000"/>
            </a:pPr>
            <a:r>
              <a:rPr lang="zh-CN" altLang="en-US" sz="1600" dirty="0">
                <a:solidFill>
                  <a:schemeClr val="tx1"/>
                </a:solidFill>
                <a:effectLst/>
                <a:latin typeface="Arial" panose="020B0604020202020204" pitchFamily="34" charset="0"/>
                <a:ea typeface="微软雅黑" panose="020B0503020204020204" pitchFamily="34" charset="-122"/>
              </a:rPr>
              <a:t>网络货运平台企业从提供单一的运输服务向供应链服务发展，专业化、细分化成为必然</a:t>
            </a:r>
            <a:endParaRPr lang="zh-CN" altLang="en-US" sz="1600" dirty="0">
              <a:solidFill>
                <a:schemeClr val="tx1"/>
              </a:solidFill>
              <a:effectLst/>
              <a:latin typeface="Arial" panose="020B0604020202020204" pitchFamily="34" charset="0"/>
              <a:ea typeface="微软雅黑" panose="020B0503020204020204" pitchFamily="34" charset="-122"/>
            </a:endParaRPr>
          </a:p>
        </p:txBody>
      </p:sp>
      <p:sp>
        <p:nvSpPr>
          <p:cNvPr id="29" name="文本框 28"/>
          <p:cNvSpPr txBox="1"/>
          <p:nvPr>
            <p:custDataLst>
              <p:tags r:id="rId5"/>
            </p:custDataLst>
          </p:nvPr>
        </p:nvSpPr>
        <p:spPr>
          <a:xfrm>
            <a:off x="8080375" y="4999599"/>
            <a:ext cx="3505835" cy="1162819"/>
          </a:xfrm>
          <a:prstGeom prst="rect">
            <a:avLst/>
          </a:prstGeom>
          <a:noFill/>
        </p:spPr>
        <p:txBody>
          <a:bodyPr wrap="square" rtlCol="0">
            <a:normAutofit/>
          </a:bodyPr>
          <a:lstStyle/>
          <a:p>
            <a:pPr marL="0" indent="0" algn="l">
              <a:lnSpc>
                <a:spcPct val="150000"/>
              </a:lnSpc>
              <a:spcBef>
                <a:spcPts val="0"/>
              </a:spcBef>
              <a:spcAft>
                <a:spcPts val="1000"/>
              </a:spcAft>
              <a:buSzPct val="100000"/>
            </a:pPr>
            <a:r>
              <a:rPr lang="zh-CN" altLang="en-US" sz="1600" dirty="0">
                <a:solidFill>
                  <a:schemeClr val="tx1"/>
                </a:solidFill>
                <a:effectLst/>
                <a:latin typeface="Arial" panose="020B0604020202020204" pitchFamily="34" charset="0"/>
                <a:ea typeface="微软雅黑" panose="020B0503020204020204" pitchFamily="34" charset="-122"/>
              </a:rPr>
              <a:t>网络货运平台向生态平台进化，开展多式联运、后市场、社群等多种服务组合</a:t>
            </a:r>
            <a:endParaRPr lang="zh-CN" altLang="en-US" sz="1600" dirty="0">
              <a:solidFill>
                <a:schemeClr val="tx1"/>
              </a:solidFill>
              <a:effectLst/>
              <a:latin typeface="Arial" panose="020B0604020202020204" pitchFamily="34" charset="0"/>
              <a:ea typeface="微软雅黑" panose="020B0503020204020204" pitchFamily="34" charset="-122"/>
            </a:endParaRPr>
          </a:p>
        </p:txBody>
      </p:sp>
      <p:sp>
        <p:nvSpPr>
          <p:cNvPr id="14" name="文本占位符 2"/>
          <p:cNvSpPr txBox="1"/>
          <p:nvPr>
            <p:custDataLst>
              <p:tags r:id="rId6"/>
            </p:custDataLst>
          </p:nvPr>
        </p:nvSpPr>
        <p:spPr>
          <a:xfrm>
            <a:off x="610870" y="1164029"/>
            <a:ext cx="10969621" cy="369332"/>
          </a:xfrm>
          <a:prstGeom prst="rect">
            <a:avLst/>
          </a:prstGeom>
        </p:spPr>
        <p:txBody>
          <a:bodyPr wrap="square">
            <a:normAutofit fontScale="90000"/>
          </a:bodyPr>
          <a:lstStyle>
            <a:lvl1pPr marL="2286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5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0"/>
              </a:spcAft>
              <a:buSzPct val="100000"/>
              <a:buNone/>
            </a:pPr>
            <a:r>
              <a:rPr sz="1800" spc="300" dirty="0">
                <a:solidFill>
                  <a:schemeClr val="tx1"/>
                </a:solidFill>
                <a:effectLst/>
                <a:latin typeface="Arial" panose="020B0604020202020204" pitchFamily="34" charset="0"/>
                <a:ea typeface="微软雅黑" panose="020B0503020204020204" pitchFamily="34" charset="-122"/>
              </a:rPr>
              <a:t>《网络平台道路货物运输经营管理暂行办法》的实施，网络货运平台的发展也呈现出了全新的趋势</a:t>
            </a:r>
            <a:endParaRPr sz="1800" spc="300" dirty="0">
              <a:solidFill>
                <a:schemeClr val="tx1"/>
              </a:solidFill>
              <a:effectLst/>
              <a:latin typeface="Arial" panose="020B0604020202020204" pitchFamily="34" charset="0"/>
              <a:ea typeface="微软雅黑" panose="020B0503020204020204" pitchFamily="34" charset="-122"/>
            </a:endParaRPr>
          </a:p>
        </p:txBody>
      </p:sp>
      <p:pic>
        <p:nvPicPr>
          <p:cNvPr id="6" name="图片 5" descr="运单 (1)"/>
          <p:cNvPicPr>
            <a:picLocks noChangeAspect="1"/>
          </p:cNvPicPr>
          <p:nvPr/>
        </p:nvPicPr>
        <p:blipFill>
          <a:blip r:embed="rId7"/>
          <a:stretch>
            <a:fillRect/>
          </a:stretch>
        </p:blipFill>
        <p:spPr>
          <a:xfrm>
            <a:off x="5142865" y="2708910"/>
            <a:ext cx="1905000" cy="1905000"/>
          </a:xfrm>
          <a:prstGeom prst="rect">
            <a:avLst/>
          </a:prstGeom>
        </p:spPr>
      </p:pic>
      <p:pic>
        <p:nvPicPr>
          <p:cNvPr id="5" name="图片 4" descr="流对比配置 (1)"/>
          <p:cNvPicPr>
            <a:picLocks noChangeAspect="1"/>
          </p:cNvPicPr>
          <p:nvPr/>
        </p:nvPicPr>
        <p:blipFill>
          <a:blip r:embed="rId8"/>
          <a:stretch>
            <a:fillRect/>
          </a:stretch>
        </p:blipFill>
        <p:spPr>
          <a:xfrm>
            <a:off x="1534160" y="2708910"/>
            <a:ext cx="1905000" cy="1905000"/>
          </a:xfrm>
          <a:prstGeom prst="rect">
            <a:avLst/>
          </a:prstGeom>
        </p:spPr>
      </p:pic>
      <p:pic>
        <p:nvPicPr>
          <p:cNvPr id="8" name="图片 7" descr="3b32313535323130383bc8dabacf"/>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23350" y="2851785"/>
            <a:ext cx="1619250" cy="1619250"/>
          </a:xfrm>
          <a:prstGeom prst="rect">
            <a:avLst/>
          </a:prstGeom>
        </p:spPr>
      </p:pic>
    </p:spTree>
    <p:custDataLst>
      <p:tags r:id="rId1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1"/>
            </p:custDataLst>
          </p:nvPr>
        </p:nvSpPr>
        <p:spPr>
          <a:xfrm>
            <a:off x="588645" y="4383331"/>
            <a:ext cx="3505835" cy="1162819"/>
          </a:xfrm>
          <a:prstGeom prst="rect">
            <a:avLst/>
          </a:prstGeom>
          <a:noFill/>
        </p:spPr>
        <p:txBody>
          <a:bodyPr wrap="square" rtlCol="0">
            <a:normAutofit/>
          </a:bodyPr>
          <a:lstStyle/>
          <a:p>
            <a:pPr marL="0" indent="0" algn="ctr">
              <a:lnSpc>
                <a:spcPct val="150000"/>
              </a:lnSpc>
              <a:spcBef>
                <a:spcPts val="0"/>
              </a:spcBef>
              <a:spcAft>
                <a:spcPts val="1000"/>
              </a:spcAft>
              <a:buSzPct val="1000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rPr>
              <a:t>提高地方GDP收入与财政收入</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2" name="文本框 11"/>
          <p:cNvSpPr txBox="1"/>
          <p:nvPr>
            <p:custDataLst>
              <p:tags r:id="rId2"/>
            </p:custDataLst>
          </p:nvPr>
        </p:nvSpPr>
        <p:spPr>
          <a:xfrm>
            <a:off x="4322445" y="4383331"/>
            <a:ext cx="3505835" cy="1162819"/>
          </a:xfrm>
          <a:prstGeom prst="rect">
            <a:avLst/>
          </a:prstGeom>
          <a:noFill/>
        </p:spPr>
        <p:txBody>
          <a:bodyPr wrap="square" rtlCol="0"/>
          <a:lstStyle/>
          <a:p>
            <a:pPr marL="0" indent="0" algn="l">
              <a:lnSpc>
                <a:spcPct val="150000"/>
              </a:lnSpc>
              <a:spcBef>
                <a:spcPts val="0"/>
              </a:spcBef>
              <a:spcAft>
                <a:spcPts val="1000"/>
              </a:spcAft>
              <a:buSzPct val="1000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rPr>
              <a:t>增加地方产业数字化板块，提升科技引领地方经济发展的创新举动，解决当地部分人才就业</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29" name="文本框 28"/>
          <p:cNvSpPr txBox="1"/>
          <p:nvPr>
            <p:custDataLst>
              <p:tags r:id="rId3"/>
            </p:custDataLst>
          </p:nvPr>
        </p:nvSpPr>
        <p:spPr>
          <a:xfrm>
            <a:off x="8056245" y="4382379"/>
            <a:ext cx="3505835" cy="1162819"/>
          </a:xfrm>
          <a:prstGeom prst="rect">
            <a:avLst/>
          </a:prstGeom>
          <a:noFill/>
        </p:spPr>
        <p:txBody>
          <a:bodyPr wrap="square" rtlCol="0">
            <a:normAutofit/>
          </a:bodyPr>
          <a:lstStyle/>
          <a:p>
            <a:pPr marL="0" indent="0" algn="l">
              <a:lnSpc>
                <a:spcPct val="150000"/>
              </a:lnSpc>
              <a:spcBef>
                <a:spcPts val="0"/>
              </a:spcBef>
              <a:spcAft>
                <a:spcPts val="1000"/>
              </a:spcAft>
              <a:buSzPct val="1000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rPr>
              <a:t>带动网络货运产业数字化发展，引领其它行业入驻韩城发展</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3" name="文本框 12"/>
          <p:cNvSpPr txBox="1"/>
          <p:nvPr>
            <p:custDataLst>
              <p:tags r:id="rId4"/>
            </p:custDataLst>
          </p:nvPr>
        </p:nvSpPr>
        <p:spPr>
          <a:xfrm>
            <a:off x="615315" y="643329"/>
            <a:ext cx="10970895" cy="706755"/>
          </a:xfrm>
          <a:prstGeom prst="rect">
            <a:avLst/>
          </a:prstGeom>
        </p:spPr>
        <p:txBody>
          <a:bodyPr vert="horz" lIns="101600" tIns="38100" rIns="76200" bIns="3810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pitchFamily="34" charset="-122"/>
                <a:ea typeface="微软雅黑" panose="020B0503020204020204" pitchFamily="34" charset="-122"/>
                <a:cs typeface="+mj-cs"/>
                <a:sym typeface="+mn-ea"/>
              </a:defRPr>
            </a:lvl1pPr>
          </a:lstStyle>
          <a:p>
            <a:pPr marL="0" indent="0" algn="ctr">
              <a:lnSpc>
                <a:spcPct val="100000"/>
              </a:lnSpc>
              <a:spcBef>
                <a:spcPts val="0"/>
              </a:spcBef>
              <a:spcAft>
                <a:spcPts val="0"/>
              </a:spcAft>
              <a:buSzPct val="100000"/>
            </a:pPr>
            <a:r>
              <a:rPr lang="zh-CN" altLang="en-US" dirty="0">
                <a:solidFill>
                  <a:srgbClr val="E73035"/>
                </a:solidFill>
                <a:latin typeface="Arial" panose="020B0604020202020204" pitchFamily="34" charset="0"/>
              </a:rPr>
              <a:t>韩城市网络货运产业建设的价值</a:t>
            </a:r>
            <a:endParaRPr lang="zh-CN" altLang="en-US" dirty="0">
              <a:solidFill>
                <a:srgbClr val="E73035"/>
              </a:solidFill>
              <a:latin typeface="Arial" panose="020B0604020202020204" pitchFamily="34" charset="0"/>
            </a:endParaRPr>
          </a:p>
        </p:txBody>
      </p:sp>
      <p:pic>
        <p:nvPicPr>
          <p:cNvPr id="3" name="图片 2" descr="3b343532303337333bbeadbcc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22095" y="2511425"/>
            <a:ext cx="1835785" cy="1835785"/>
          </a:xfrm>
          <a:prstGeom prst="rect">
            <a:avLst/>
          </a:prstGeom>
        </p:spPr>
      </p:pic>
      <p:pic>
        <p:nvPicPr>
          <p:cNvPr id="4" name="图片 3" descr="3b343532303534383bc9e7bbe1b7fecef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13655" y="2446655"/>
            <a:ext cx="1964055" cy="1964055"/>
          </a:xfrm>
          <a:prstGeom prst="rect">
            <a:avLst/>
          </a:prstGeom>
        </p:spPr>
      </p:pic>
      <p:pic>
        <p:nvPicPr>
          <p:cNvPr id="5" name="图片 4" descr="3b343533303831383bc9e7bbe1c9faccac"/>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79840" y="2475230"/>
            <a:ext cx="1906905" cy="1906905"/>
          </a:xfrm>
          <a:prstGeom prst="rect">
            <a:avLst/>
          </a:prstGeom>
        </p:spPr>
      </p:pic>
    </p:spTree>
    <p:custDataLst>
      <p:tags r:id="rId1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任意多边形: 形状 2"/>
          <p:cNvSpPr/>
          <p:nvPr userDrawn="1">
            <p:custDataLst>
              <p:tags r:id="rId1"/>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 name="矩形 13"/>
          <p:cNvSpPr/>
          <p:nvPr>
            <p:custDataLst>
              <p:tags r:id="rId2"/>
            </p:custDataLst>
          </p:nvPr>
        </p:nvSpPr>
        <p:spPr>
          <a:xfrm>
            <a:off x="4826000" y="1798320"/>
            <a:ext cx="6692900" cy="3756660"/>
          </a:xfrm>
          <a:prstGeom prst="rect">
            <a:avLst/>
          </a:prstGeom>
          <a:noFill/>
          <a:ln w="19050">
            <a:solidFill>
              <a:srgbClr val="FF0000">
                <a:alpha val="2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olidFill>
                <a:schemeClr val="lt1"/>
              </a:solidFill>
              <a:latin typeface="微软雅黑" panose="020B0503020204020204" pitchFamily="34" charset="-122"/>
              <a:ea typeface="微软雅黑" panose="020B0503020204020204" pitchFamily="34" charset="-122"/>
              <a:sym typeface="+mn-ea"/>
            </a:endParaRPr>
          </a:p>
        </p:txBody>
      </p:sp>
      <p:sp>
        <p:nvSpPr>
          <p:cNvPr id="5" name="矩形 12"/>
          <p:cNvSpPr/>
          <p:nvPr>
            <p:custDataLst>
              <p:tags r:id="rId3"/>
            </p:custDataLst>
          </p:nvPr>
        </p:nvSpPr>
        <p:spPr>
          <a:xfrm>
            <a:off x="698500" y="1798320"/>
            <a:ext cx="3670300" cy="3756660"/>
          </a:xfrm>
          <a:prstGeom prst="rect">
            <a:avLst/>
          </a:prstGeom>
          <a:noFill/>
          <a:ln w="19050">
            <a:solidFill>
              <a:srgbClr val="FF0000">
                <a:alpha val="2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olidFill>
                <a:schemeClr val="lt1"/>
              </a:solidFill>
              <a:latin typeface="微软雅黑" panose="020B0503020204020204" pitchFamily="34" charset="-122"/>
              <a:ea typeface="微软雅黑" panose="020B0503020204020204" pitchFamily="34" charset="-122"/>
              <a:sym typeface="+mn-ea"/>
            </a:endParaRPr>
          </a:p>
        </p:txBody>
      </p:sp>
      <p:sp>
        <p:nvSpPr>
          <p:cNvPr id="6" name="矩形 14"/>
          <p:cNvSpPr/>
          <p:nvPr>
            <p:custDataLst>
              <p:tags r:id="rId4"/>
            </p:custDataLst>
          </p:nvPr>
        </p:nvSpPr>
        <p:spPr>
          <a:xfrm>
            <a:off x="850900" y="1950720"/>
            <a:ext cx="3670300" cy="3756660"/>
          </a:xfrm>
          <a:prstGeom prst="rect">
            <a:avLst/>
          </a:prstGeom>
          <a:solidFill>
            <a:schemeClr val="lt2"/>
          </a:solidFill>
          <a:ln w="19050">
            <a:solidFill>
              <a:srgbClr val="E7303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800">
              <a:solidFill>
                <a:schemeClr val="lt1"/>
              </a:solidFill>
              <a:latin typeface="微软雅黑" panose="020B0503020204020204" pitchFamily="34" charset="-122"/>
              <a:ea typeface="微软雅黑" panose="020B0503020204020204" pitchFamily="34" charset="-122"/>
              <a:sym typeface="+mn-ea"/>
            </a:endParaRPr>
          </a:p>
        </p:txBody>
      </p:sp>
      <p:sp>
        <p:nvSpPr>
          <p:cNvPr id="7" name="矩形 6"/>
          <p:cNvSpPr/>
          <p:nvPr>
            <p:custDataLst>
              <p:tags r:id="rId5"/>
            </p:custDataLst>
          </p:nvPr>
        </p:nvSpPr>
        <p:spPr>
          <a:xfrm>
            <a:off x="4978400" y="1950720"/>
            <a:ext cx="6692900" cy="3756660"/>
          </a:xfrm>
          <a:prstGeom prst="rect">
            <a:avLst/>
          </a:prstGeom>
          <a:solidFill>
            <a:schemeClr val="lt2"/>
          </a:solidFill>
          <a:ln w="19050">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800">
              <a:solidFill>
                <a:schemeClr val="lt1"/>
              </a:solidFill>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6"/>
            </p:custDataLst>
          </p:nvPr>
        </p:nvSpPr>
        <p:spPr>
          <a:xfrm>
            <a:off x="609600" y="609487"/>
            <a:ext cx="10972800" cy="801521"/>
          </a:xfrm>
          <a:prstGeom prst="rect">
            <a:avLst/>
          </a:prstGeom>
          <a:noFill/>
        </p:spPr>
        <p:txBody>
          <a:bodyPr wrap="square" lIns="63500" tIns="25400" rIns="63500" bIns="25400" rtlCol="0" anchor="t" anchorCtr="0">
            <a:normAutofit/>
          </a:bodyPr>
          <a:lstStyle/>
          <a:p>
            <a:pPr marL="0" indent="0" algn="l">
              <a:lnSpc>
                <a:spcPct val="100000"/>
              </a:lnSpc>
              <a:spcBef>
                <a:spcPts val="0"/>
              </a:spcBef>
              <a:spcAft>
                <a:spcPts val="0"/>
              </a:spcAft>
              <a:buSzPct val="100000"/>
              <a:buNone/>
            </a:pPr>
            <a:r>
              <a:rPr lang="zh-CN" altLang="en-US" sz="4400" b="1" spc="280" dirty="0">
                <a:solidFill>
                  <a:srgbClr val="FF0000"/>
                </a:solidFill>
                <a:latin typeface="微软雅黑" panose="020B0503020204020204" pitchFamily="34" charset="-122"/>
                <a:ea typeface="微软雅黑" panose="020B0503020204020204" pitchFamily="34" charset="-122"/>
              </a:rPr>
              <a:t>韩城市网络货运产业建设的条件和必要性</a:t>
            </a:r>
            <a:endParaRPr lang="zh-CN" altLang="en-US" sz="4400" b="1" spc="280" dirty="0">
              <a:solidFill>
                <a:srgbClr val="FF0000"/>
              </a:solidFill>
              <a:latin typeface="微软雅黑" panose="020B0503020204020204" pitchFamily="34" charset="-122"/>
              <a:ea typeface="微软雅黑" panose="020B0503020204020204" pitchFamily="34" charset="-122"/>
            </a:endParaRPr>
          </a:p>
        </p:txBody>
      </p:sp>
      <p:sp>
        <p:nvSpPr>
          <p:cNvPr id="12" name="Title 6"/>
          <p:cNvSpPr txBox="1"/>
          <p:nvPr>
            <p:custDataLst>
              <p:tags r:id="rId7"/>
            </p:custDataLst>
          </p:nvPr>
        </p:nvSpPr>
        <p:spPr>
          <a:xfrm>
            <a:off x="1066800" y="2171700"/>
            <a:ext cx="3238500" cy="331470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algn="l" fontAlgn="ctr">
              <a:lnSpc>
                <a:spcPct val="120000"/>
              </a:lnSpc>
              <a:spcBef>
                <a:spcPts val="0"/>
              </a:spcBef>
              <a:spcAft>
                <a:spcPts val="800"/>
              </a:spcAft>
              <a:buSzPct val="100000"/>
              <a:buFont typeface="Wingdings" panose="05000000000000000000" charset="0"/>
            </a:pPr>
            <a:r>
              <a:rPr altLang="zh-CN"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1400" spc="12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spc="12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建设的条件</a:t>
            </a:r>
            <a:endPar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355600" lvl="0" indent="-355600" algn="l" fontAlgn="ctr">
              <a:lnSpc>
                <a:spcPct val="120000"/>
              </a:lnSpc>
              <a:spcBef>
                <a:spcPts val="0"/>
              </a:spcBef>
              <a:spcAft>
                <a:spcPts val="800"/>
              </a:spcAft>
              <a:buSzPct val="100000"/>
              <a:buFont typeface="Wingdings" panose="05000000000000000000" charset="0"/>
              <a:buChar char="l"/>
            </a:pPr>
            <a:r>
              <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天时，国家政策明朗，市场成熟，不做尝试；</a:t>
            </a:r>
            <a:endPar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355600" lvl="0" indent="-355600" algn="l" fontAlgn="ctr">
              <a:lnSpc>
                <a:spcPct val="120000"/>
              </a:lnSpc>
              <a:spcBef>
                <a:spcPts val="0"/>
              </a:spcBef>
              <a:spcAft>
                <a:spcPts val="800"/>
              </a:spcAft>
              <a:buSzPct val="100000"/>
              <a:buFont typeface="Wingdings" panose="05000000000000000000" charset="0"/>
              <a:buChar char="l"/>
            </a:pPr>
            <a:r>
              <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地利，工业发达，省级单列，地域优势；</a:t>
            </a:r>
            <a:endPar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355600" lvl="0" indent="-355600" algn="l" fontAlgn="ctr">
              <a:lnSpc>
                <a:spcPct val="120000"/>
              </a:lnSpc>
              <a:spcBef>
                <a:spcPts val="0"/>
              </a:spcBef>
              <a:spcAft>
                <a:spcPts val="800"/>
              </a:spcAft>
              <a:buSzPct val="100000"/>
              <a:buFont typeface="Wingdings" panose="05000000000000000000" charset="0"/>
              <a:buChar char="l"/>
            </a:pPr>
            <a:r>
              <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人和，项目对接已久，有成熟经验，有成熟市场，基础方案共识；</a:t>
            </a:r>
            <a:endParaRPr lang="zh-CN" altLang="en-US" sz="1400" spc="12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itle 6"/>
          <p:cNvSpPr txBox="1"/>
          <p:nvPr>
            <p:custDataLst>
              <p:tags r:id="rId8"/>
            </p:custDataLst>
          </p:nvPr>
        </p:nvSpPr>
        <p:spPr>
          <a:xfrm>
            <a:off x="5372100" y="2171700"/>
            <a:ext cx="5905500" cy="331470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algn="l" fontAlgn="ctr">
              <a:lnSpc>
                <a:spcPct val="120000"/>
              </a:lnSpc>
              <a:spcBef>
                <a:spcPts val="0"/>
              </a:spcBef>
              <a:spcAft>
                <a:spcPts val="800"/>
              </a:spcAft>
              <a:buSzPct val="100000"/>
              <a:buFont typeface="Wingdings" panose="05000000000000000000" charset="0"/>
            </a:pPr>
            <a:r>
              <a:rPr altLang="zh-CN" sz="1400" spc="16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sz="1400" spc="16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spc="16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建设的必要性</a:t>
            </a:r>
            <a:endParaRPr lang="zh-CN" altLang="en-US" sz="1400" spc="16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79400" lvl="1" indent="0" algn="l" fontAlgn="auto">
              <a:lnSpc>
                <a:spcPct val="120000"/>
              </a:lnSpc>
              <a:spcBef>
                <a:spcPts val="0"/>
              </a:spcBef>
              <a:spcAft>
                <a:spcPts val="800"/>
              </a:spcAft>
              <a:buSzPct val="100000"/>
              <a:buNone/>
            </a:pPr>
            <a:r>
              <a:rPr lang="zh-CN" altLang="en-US" sz="1200" spc="16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据2019年统计局数据表明，2019年韩城市公路货运量2315万吨，货物周转量557213万吨公里，分别比上年增长4.0%和3.9%。根据中物联统计分析报告数据表明，目前公路物流吨公里平均成本在0.3元，预计韩城市年物流总产值可达16亿元。物流企业方面，韩城市已有和建设六大物流集聚区，重点打造汽车物流、农产品物流、煤炭物流、生活物资四大物流体系，物流公司200余家，货车保有量10万余量。在地区物流产业和货车保有量上来看，均属于物流较发达地区。但是其物流公司普遍注册资金和运营规模较小，无力抗衡外地的物流公司。据统计数据表明，2019年全年物流企业纳税总额在8000余万元，按物流总产值和税负率计算，本地企业的物流纳税额占比物流行业可贡献纳税额的25%，税收流失严重。</a:t>
            </a:r>
            <a:endParaRPr lang="zh-CN" altLang="en-US" sz="1200" spc="16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1"/>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2"/>
          <p:cNvSpPr txBox="1"/>
          <p:nvPr>
            <p:custDataLst>
              <p:tags r:id="rId2"/>
            </p:custDataLst>
          </p:nvPr>
        </p:nvSpPr>
        <p:spPr>
          <a:xfrm>
            <a:off x="914400" y="762000"/>
            <a:ext cx="10363200" cy="762000"/>
          </a:xfrm>
          <a:prstGeom prst="rect">
            <a:avLst/>
          </a:prstGeom>
          <a:noFill/>
        </p:spPr>
        <p:txBody>
          <a:bodyPr wrap="square" lIns="63500" tIns="25400" rIns="63500" bIns="25400" rtlCol="0" anchor="ctr" anchorCtr="0">
            <a:normAutofit/>
          </a:bodyPr>
          <a:lstStyle/>
          <a:p>
            <a:pPr marL="0" indent="0" algn="ctr">
              <a:lnSpc>
                <a:spcPct val="100000"/>
              </a:lnSpc>
              <a:spcBef>
                <a:spcPts val="0"/>
              </a:spcBef>
              <a:spcAft>
                <a:spcPts val="0"/>
              </a:spcAft>
              <a:buSzPct val="100000"/>
              <a:buNone/>
            </a:pPr>
            <a:r>
              <a:rPr lang="zh-CN" altLang="en-US" sz="4400" b="1" spc="280" dirty="0">
                <a:solidFill>
                  <a:srgbClr val="FF0000"/>
                </a:solidFill>
                <a:latin typeface="微软雅黑" panose="020B0503020204020204" pitchFamily="34" charset="-122"/>
                <a:ea typeface="微软雅黑" panose="020B0503020204020204" pitchFamily="34" charset="-122"/>
              </a:rPr>
              <a:t>全国部分网络货运产业运营情况分析</a:t>
            </a:r>
            <a:endParaRPr lang="zh-CN" altLang="en-US" sz="4400" b="1" spc="280" dirty="0">
              <a:solidFill>
                <a:srgbClr val="FF0000"/>
              </a:solidFill>
              <a:latin typeface="微软雅黑" panose="020B0503020204020204" pitchFamily="34" charset="-122"/>
              <a:ea typeface="微软雅黑" panose="020B0503020204020204" pitchFamily="34" charset="-122"/>
            </a:endParaRPr>
          </a:p>
        </p:txBody>
      </p:sp>
      <p:sp>
        <p:nvSpPr>
          <p:cNvPr id="6" name="矩形 5"/>
          <p:cNvSpPr/>
          <p:nvPr>
            <p:custDataLst>
              <p:tags r:id="rId3"/>
            </p:custDataLst>
          </p:nvPr>
        </p:nvSpPr>
        <p:spPr>
          <a:xfrm>
            <a:off x="914362" y="1827154"/>
            <a:ext cx="10363283" cy="4421246"/>
          </a:xfrm>
          <a:prstGeom prst="rect">
            <a:avLst/>
          </a:prstGeom>
          <a:solidFill>
            <a:schemeClr val="lt1"/>
          </a:solidFill>
          <a:ln>
            <a:noFill/>
          </a:ln>
          <a:effectLst>
            <a:outerShdw blurRad="127000" dist="38100" dir="5400000" algn="t"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微软雅黑" panose="020B0503020204020204" pitchFamily="34" charset="-122"/>
              <a:ea typeface="微软雅黑" panose="020B0503020204020204" pitchFamily="34" charset="-122"/>
            </a:endParaRPr>
          </a:p>
        </p:txBody>
      </p:sp>
      <p:pic>
        <p:nvPicPr>
          <p:cNvPr id="4" name="图片 3"/>
          <p:cNvPicPr preferRelativeResize="0">
            <a:picLocks noChangeAspect="1"/>
          </p:cNvPicPr>
          <p:nvPr>
            <p:custDataLst>
              <p:tags r:id="rId4"/>
            </p:custDataLst>
          </p:nvPr>
        </p:nvPicPr>
        <p:blipFill rotWithShape="1">
          <a:blip r:embed="rId5"/>
          <a:srcRect l="-1435" r="-1435"/>
          <a:stretch>
            <a:fillRect/>
          </a:stretch>
        </p:blipFill>
        <p:spPr>
          <a:xfrm>
            <a:off x="1219162" y="2131956"/>
            <a:ext cx="9753676" cy="3811638"/>
          </a:xfrm>
          <a:custGeom>
            <a:avLst/>
            <a:gdLst/>
            <a:ahLst/>
            <a:cxnLst>
              <a:cxn ang="3">
                <a:pos x="hc" y="t"/>
              </a:cxn>
              <a:cxn ang="cd2">
                <a:pos x="l" y="vc"/>
              </a:cxn>
              <a:cxn ang="cd4">
                <a:pos x="hc" y="b"/>
              </a:cxn>
              <a:cxn ang="0">
                <a:pos x="r" y="vc"/>
              </a:cxn>
            </a:cxnLst>
            <a:rect l="l" t="t" r="r" b="b"/>
            <a:pathLst>
              <a:path w="15360" h="5520">
                <a:moveTo>
                  <a:pt x="0" y="0"/>
                </a:moveTo>
                <a:lnTo>
                  <a:pt x="15360" y="0"/>
                </a:lnTo>
                <a:lnTo>
                  <a:pt x="15360" y="5520"/>
                </a:lnTo>
                <a:lnTo>
                  <a:pt x="0" y="5520"/>
                </a:lnTo>
                <a:lnTo>
                  <a:pt x="0" y="0"/>
                </a:lnTo>
                <a:close/>
              </a:path>
            </a:pathLst>
          </a:custGeom>
          <a:blipFill rotWithShape="1">
            <a:blip r:embed="rId6"/>
            <a:stretch>
              <a:fillRect/>
            </a:stretch>
          </a:blipFill>
        </p:spPr>
      </p:pic>
    </p:spTree>
    <p:custDataLst>
      <p:tags r:id="rId7"/>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1"/>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2"/>
          <p:cNvSpPr txBox="1"/>
          <p:nvPr>
            <p:custDataLst>
              <p:tags r:id="rId2"/>
            </p:custDataLst>
          </p:nvPr>
        </p:nvSpPr>
        <p:spPr>
          <a:xfrm>
            <a:off x="914400" y="762000"/>
            <a:ext cx="10363200" cy="762000"/>
          </a:xfrm>
          <a:prstGeom prst="rect">
            <a:avLst/>
          </a:prstGeom>
          <a:noFill/>
        </p:spPr>
        <p:txBody>
          <a:bodyPr wrap="square" lIns="63500" tIns="25400" rIns="63500" bIns="25400" rtlCol="0" anchor="ctr" anchorCtr="0">
            <a:normAutofit/>
          </a:bodyPr>
          <a:lstStyle/>
          <a:p>
            <a:pPr marL="0" indent="0" algn="ctr">
              <a:lnSpc>
                <a:spcPct val="100000"/>
              </a:lnSpc>
              <a:spcBef>
                <a:spcPts val="0"/>
              </a:spcBef>
              <a:spcAft>
                <a:spcPts val="0"/>
              </a:spcAft>
              <a:buSzPct val="100000"/>
              <a:buNone/>
            </a:pPr>
            <a:r>
              <a:rPr lang="zh-CN" altLang="en-US" sz="4400" b="1" spc="280" dirty="0">
                <a:solidFill>
                  <a:srgbClr val="FF0000"/>
                </a:solidFill>
                <a:latin typeface="微软雅黑" panose="020B0503020204020204" pitchFamily="34" charset="-122"/>
                <a:ea typeface="微软雅黑" panose="020B0503020204020204" pitchFamily="34" charset="-122"/>
              </a:rPr>
              <a:t>全国部分网络货运产业运营情况分析</a:t>
            </a:r>
            <a:endParaRPr lang="zh-CN" altLang="en-US" sz="4400" b="1" spc="280" dirty="0">
              <a:solidFill>
                <a:srgbClr val="FF0000"/>
              </a:solidFill>
              <a:latin typeface="微软雅黑" panose="020B0503020204020204" pitchFamily="34" charset="-122"/>
              <a:ea typeface="微软雅黑" panose="020B0503020204020204" pitchFamily="34" charset="-122"/>
            </a:endParaRPr>
          </a:p>
        </p:txBody>
      </p:sp>
      <p:sp>
        <p:nvSpPr>
          <p:cNvPr id="14" name="文本占位符 2"/>
          <p:cNvSpPr txBox="1"/>
          <p:nvPr>
            <p:custDataLst>
              <p:tags r:id="rId3"/>
            </p:custDataLst>
          </p:nvPr>
        </p:nvSpPr>
        <p:spPr>
          <a:xfrm>
            <a:off x="554355" y="1724734"/>
            <a:ext cx="10969621" cy="369332"/>
          </a:xfrm>
          <a:prstGeom prst="rect">
            <a:avLst/>
          </a:prstGeom>
        </p:spPr>
        <p:txBody>
          <a:bodyPr wrap="square">
            <a:normAutofit fontScale="97500"/>
          </a:bodyPr>
          <a:lstStyle>
            <a:lvl1pPr marL="2286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5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0"/>
              </a:spcAft>
              <a:buSzPct val="100000"/>
              <a:buNone/>
            </a:pPr>
            <a:r>
              <a:rPr sz="1800" spc="300" dirty="0">
                <a:solidFill>
                  <a:schemeClr val="tx1"/>
                </a:solidFill>
                <a:effectLst/>
                <a:latin typeface="Arial" panose="020B0604020202020204" pitchFamily="34" charset="0"/>
                <a:ea typeface="微软雅黑" panose="020B0503020204020204" pitchFamily="34" charset="-122"/>
              </a:rPr>
              <a:t>依照表格内容分析，园区运营模式优势与政府运营，运营模式关键节点对比分析</a:t>
            </a:r>
            <a:endParaRPr sz="1800" spc="300" dirty="0">
              <a:solidFill>
                <a:schemeClr val="tx1"/>
              </a:solidFill>
              <a:effectLst/>
              <a:latin typeface="Arial" panose="020B0604020202020204" pitchFamily="34" charset="0"/>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869315" y="2435860"/>
            <a:ext cx="10339705" cy="3151505"/>
          </a:xfrm>
          <a:prstGeom prst="rect">
            <a:avLst/>
          </a:prstGeom>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p:nvPr>
            <p:custDataLst>
              <p:tags r:id="rId1"/>
            </p:custDataLst>
          </p:nvPr>
        </p:nvSpPr>
        <p:spPr>
          <a:xfrm>
            <a:off x="2822612" y="674732"/>
            <a:ext cx="6660000" cy="627063"/>
          </a:xfrm>
          <a:prstGeom prst="rect">
            <a:avLst/>
          </a:prstGeom>
        </p:spPr>
        <p:txBody>
          <a:bodyPr vert="horz" lIns="91440" tIns="45720" rIns="91440" bIns="45720" rtlCol="0">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8565" fontAlgn="base">
              <a:lnSpc>
                <a:spcPct val="130000"/>
              </a:lnSpc>
              <a:spcBef>
                <a:spcPts val="0"/>
              </a:spcBef>
              <a:spcAft>
                <a:spcPts val="0"/>
              </a:spcAft>
              <a:buSzPct val="100000"/>
              <a:buFont typeface="Arial" panose="020B0604020202020204" pitchFamily="34" charset="0"/>
              <a:buNone/>
            </a:pPr>
            <a:r>
              <a:rPr lang="zh-CN" altLang="en-US" sz="3300" b="1" spc="300" dirty="0">
                <a:solidFill>
                  <a:srgbClr val="E73035"/>
                </a:solidFill>
                <a:latin typeface="微软雅黑" panose="020B0503020204020204" pitchFamily="34" charset="-122"/>
                <a:ea typeface="微软雅黑" panose="020B0503020204020204" pitchFamily="34" charset="-122"/>
              </a:rPr>
              <a:t>韩城市网络货运产业具体建设方案建议</a:t>
            </a:r>
            <a:endParaRPr lang="zh-CN" altLang="en-US" sz="3300" b="1" spc="300" dirty="0">
              <a:solidFill>
                <a:srgbClr val="E73035"/>
              </a:solidFill>
              <a:latin typeface="微软雅黑" panose="020B0503020204020204" pitchFamily="34" charset="-122"/>
              <a:ea typeface="微软雅黑" panose="020B0503020204020204" pitchFamily="34" charset="-122"/>
            </a:endParaRPr>
          </a:p>
        </p:txBody>
      </p:sp>
      <p:sp>
        <p:nvSpPr>
          <p:cNvPr id="2" name="矩形 1"/>
          <p:cNvSpPr/>
          <p:nvPr>
            <p:custDataLst>
              <p:tags r:id="rId2"/>
            </p:custDataLst>
          </p:nvPr>
        </p:nvSpPr>
        <p:spPr>
          <a:xfrm>
            <a:off x="2620645" y="835025"/>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矩形 2"/>
          <p:cNvSpPr/>
          <p:nvPr>
            <p:custDataLst>
              <p:tags r:id="rId3"/>
            </p:custDataLst>
          </p:nvPr>
        </p:nvSpPr>
        <p:spPr>
          <a:xfrm>
            <a:off x="2478405" y="961390"/>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p:cNvSpPr/>
          <p:nvPr>
            <p:custDataLst>
              <p:tags r:id="rId4"/>
            </p:custDataLst>
          </p:nvPr>
        </p:nvSpPr>
        <p:spPr>
          <a:xfrm>
            <a:off x="2332355" y="1078230"/>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矩形 7"/>
          <p:cNvSpPr/>
          <p:nvPr>
            <p:custDataLst>
              <p:tags r:id="rId5"/>
            </p:custDataLst>
          </p:nvPr>
        </p:nvSpPr>
        <p:spPr>
          <a:xfrm>
            <a:off x="9538970" y="825500"/>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矩形 8"/>
          <p:cNvSpPr/>
          <p:nvPr>
            <p:custDataLst>
              <p:tags r:id="rId6"/>
            </p:custDataLst>
          </p:nvPr>
        </p:nvSpPr>
        <p:spPr>
          <a:xfrm>
            <a:off x="9684385" y="951865"/>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矩形 9"/>
          <p:cNvSpPr/>
          <p:nvPr>
            <p:custDataLst>
              <p:tags r:id="rId7"/>
            </p:custDataLst>
          </p:nvPr>
        </p:nvSpPr>
        <p:spPr>
          <a:xfrm>
            <a:off x="9827260" y="1068705"/>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8"/>
          <a:stretch>
            <a:fillRect/>
          </a:stretch>
        </p:blipFill>
        <p:spPr>
          <a:xfrm>
            <a:off x="703580" y="2675890"/>
            <a:ext cx="10657840" cy="2488565"/>
          </a:xfrm>
          <a:prstGeom prst="rect">
            <a:avLst/>
          </a:prstGeom>
        </p:spPr>
      </p:pic>
      <p:sp>
        <p:nvSpPr>
          <p:cNvPr id="11" name="文本框 10"/>
          <p:cNvSpPr txBox="1"/>
          <p:nvPr/>
        </p:nvSpPr>
        <p:spPr>
          <a:xfrm>
            <a:off x="3721100" y="2267585"/>
            <a:ext cx="4622165" cy="583565"/>
          </a:xfrm>
          <a:prstGeom prst="rect">
            <a:avLst/>
          </a:prstGeom>
          <a:noFill/>
        </p:spPr>
        <p:txBody>
          <a:bodyPr wrap="square" rtlCol="0" anchor="t">
            <a:spAutoFit/>
            <a:scene3d>
              <a:camera prst="orthographicFront"/>
              <a:lightRig rig="threePt" dir="t"/>
            </a:scene3d>
          </a:bodyPr>
          <a:lstStyle/>
          <a:p>
            <a:pPr algn="ctr"/>
            <a:r>
              <a:rPr lang="zh-CN" altLang="en-US" sz="3200">
                <a:solidFill>
                  <a:schemeClr val="tx1"/>
                </a:solidFill>
                <a:effectLst>
                  <a:outerShdw blurRad="38100" dist="19050" dir="2700000" algn="tl" rotWithShape="0">
                    <a:schemeClr val="dk1">
                      <a:alpha val="40000"/>
                    </a:schemeClr>
                  </a:outerShdw>
                </a:effectLst>
              </a:rPr>
              <a:t>企业园区运营模式</a:t>
            </a:r>
            <a:endParaRPr lang="zh-CN" altLang="en-US" sz="3200">
              <a:solidFill>
                <a:schemeClr val="tx1"/>
              </a:solidFill>
              <a:effectLst>
                <a:outerShdw blurRad="38100" dist="19050" dir="2700000" algn="tl" rotWithShape="0">
                  <a:schemeClr val="dk1">
                    <a:alpha val="40000"/>
                  </a:schemeClr>
                </a:outerShdw>
              </a:effectLst>
            </a:endParaRPr>
          </a:p>
        </p:txBody>
      </p:sp>
    </p:spTree>
    <p:custDataLst>
      <p:tags r:id="rId9"/>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p:nvPr>
            <p:custDataLst>
              <p:tags r:id="rId1"/>
            </p:custDataLst>
          </p:nvPr>
        </p:nvSpPr>
        <p:spPr>
          <a:xfrm>
            <a:off x="2822612" y="674732"/>
            <a:ext cx="6660000" cy="627063"/>
          </a:xfrm>
          <a:prstGeom prst="rect">
            <a:avLst/>
          </a:prstGeom>
        </p:spPr>
        <p:txBody>
          <a:bodyPr vert="horz" lIns="91440" tIns="45720" rIns="91440" bIns="45720" rtlCol="0">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8565" fontAlgn="base">
              <a:lnSpc>
                <a:spcPct val="130000"/>
              </a:lnSpc>
              <a:spcBef>
                <a:spcPts val="0"/>
              </a:spcBef>
              <a:spcAft>
                <a:spcPts val="0"/>
              </a:spcAft>
              <a:buSzPct val="100000"/>
              <a:buFont typeface="Arial" panose="020B0604020202020204" pitchFamily="34" charset="0"/>
              <a:buNone/>
            </a:pPr>
            <a:r>
              <a:rPr lang="zh-CN" altLang="en-US" sz="3300" b="1" spc="300" dirty="0">
                <a:solidFill>
                  <a:srgbClr val="E73035"/>
                </a:solidFill>
                <a:latin typeface="微软雅黑" panose="020B0503020204020204" pitchFamily="34" charset="-122"/>
                <a:ea typeface="微软雅黑" panose="020B0503020204020204" pitchFamily="34" charset="-122"/>
              </a:rPr>
              <a:t>韩城市网络货运产业建设方案建议</a:t>
            </a:r>
            <a:endParaRPr lang="zh-CN" altLang="en-US" sz="3300" b="1" spc="300" dirty="0">
              <a:solidFill>
                <a:srgbClr val="E73035"/>
              </a:solidFill>
              <a:latin typeface="微软雅黑" panose="020B0503020204020204" pitchFamily="34" charset="-122"/>
              <a:ea typeface="微软雅黑" panose="020B0503020204020204" pitchFamily="34" charset="-122"/>
            </a:endParaRPr>
          </a:p>
        </p:txBody>
      </p:sp>
      <p:sp>
        <p:nvSpPr>
          <p:cNvPr id="2" name="矩形 1"/>
          <p:cNvSpPr/>
          <p:nvPr>
            <p:custDataLst>
              <p:tags r:id="rId2"/>
            </p:custDataLst>
          </p:nvPr>
        </p:nvSpPr>
        <p:spPr>
          <a:xfrm>
            <a:off x="2620645" y="835025"/>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矩形 2"/>
          <p:cNvSpPr/>
          <p:nvPr>
            <p:custDataLst>
              <p:tags r:id="rId3"/>
            </p:custDataLst>
          </p:nvPr>
        </p:nvSpPr>
        <p:spPr>
          <a:xfrm>
            <a:off x="2478405" y="961390"/>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p:cNvSpPr/>
          <p:nvPr>
            <p:custDataLst>
              <p:tags r:id="rId4"/>
            </p:custDataLst>
          </p:nvPr>
        </p:nvSpPr>
        <p:spPr>
          <a:xfrm>
            <a:off x="2332355" y="1078230"/>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矩形 7"/>
          <p:cNvSpPr/>
          <p:nvPr>
            <p:custDataLst>
              <p:tags r:id="rId5"/>
            </p:custDataLst>
          </p:nvPr>
        </p:nvSpPr>
        <p:spPr>
          <a:xfrm>
            <a:off x="9538970" y="825500"/>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矩形 8"/>
          <p:cNvSpPr/>
          <p:nvPr>
            <p:custDataLst>
              <p:tags r:id="rId6"/>
            </p:custDataLst>
          </p:nvPr>
        </p:nvSpPr>
        <p:spPr>
          <a:xfrm>
            <a:off x="9684385" y="951865"/>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矩形 9"/>
          <p:cNvSpPr/>
          <p:nvPr>
            <p:custDataLst>
              <p:tags r:id="rId7"/>
            </p:custDataLst>
          </p:nvPr>
        </p:nvSpPr>
        <p:spPr>
          <a:xfrm>
            <a:off x="9827260" y="1068705"/>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文本框 10"/>
          <p:cNvSpPr txBox="1"/>
          <p:nvPr/>
        </p:nvSpPr>
        <p:spPr>
          <a:xfrm>
            <a:off x="3131820" y="1418590"/>
            <a:ext cx="6041390" cy="583565"/>
          </a:xfrm>
          <a:prstGeom prst="rect">
            <a:avLst/>
          </a:prstGeom>
          <a:noFill/>
        </p:spPr>
        <p:txBody>
          <a:bodyPr wrap="square" rtlCol="0" anchor="t">
            <a:spAutoFit/>
            <a:scene3d>
              <a:camera prst="orthographicFront"/>
              <a:lightRig rig="threePt" dir="t"/>
            </a:scene3d>
          </a:bodyPr>
          <a:lstStyle/>
          <a:p>
            <a:pPr algn="ctr"/>
            <a:r>
              <a:rPr lang="zh-CN" altLang="en-US" sz="3200">
                <a:solidFill>
                  <a:schemeClr val="tx1"/>
                </a:solidFill>
                <a:effectLst>
                  <a:outerShdw blurRad="38100" dist="19050" dir="2700000" algn="tl" rotWithShape="0">
                    <a:schemeClr val="dk1">
                      <a:alpha val="40000"/>
                    </a:schemeClr>
                  </a:outerShdw>
                </a:effectLst>
              </a:rPr>
              <a:t>网络货运产业开展具体流程</a:t>
            </a:r>
            <a:endParaRPr lang="zh-CN" altLang="en-US" sz="3200">
              <a:solidFill>
                <a:schemeClr val="tx1"/>
              </a:solidFill>
              <a:effectLst>
                <a:outerShdw blurRad="38100" dist="19050" dir="2700000" algn="tl" rotWithShape="0">
                  <a:schemeClr val="dk1">
                    <a:alpha val="40000"/>
                  </a:schemeClr>
                </a:outerShdw>
              </a:effectLst>
            </a:endParaRPr>
          </a:p>
        </p:txBody>
      </p:sp>
      <p:pic>
        <p:nvPicPr>
          <p:cNvPr id="4" name="图片 3"/>
          <p:cNvPicPr>
            <a:picLocks noChangeAspect="1"/>
          </p:cNvPicPr>
          <p:nvPr/>
        </p:nvPicPr>
        <p:blipFill>
          <a:blip r:embed="rId8"/>
          <a:stretch>
            <a:fillRect/>
          </a:stretch>
        </p:blipFill>
        <p:spPr>
          <a:xfrm>
            <a:off x="1778000" y="2002155"/>
            <a:ext cx="8635365" cy="4640580"/>
          </a:xfrm>
          <a:prstGeom prst="rect">
            <a:avLst/>
          </a:prstGeom>
        </p:spPr>
      </p:pic>
    </p:spTree>
    <p:custDataLst>
      <p:tags r:id="rId9"/>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custDataLst>
              <p:tags r:id="rId1"/>
            </p:custDataLst>
          </p:nvPr>
        </p:nvSpPr>
        <p:spPr>
          <a:xfrm>
            <a:off x="5506176" y="2872958"/>
            <a:ext cx="1224136" cy="1224136"/>
          </a:xfrm>
          <a:prstGeom prst="ellipse">
            <a:avLst/>
          </a:prstGeom>
          <a:solidFill>
            <a:srgbClr val="BA393E"/>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solidFill>
                <a:schemeClr val="tx1"/>
              </a:solidFill>
            </a:endParaRPr>
          </a:p>
        </p:txBody>
      </p:sp>
      <p:sp>
        <p:nvSpPr>
          <p:cNvPr id="36" name="文本框 35"/>
          <p:cNvSpPr txBox="1"/>
          <p:nvPr>
            <p:custDataLst>
              <p:tags r:id="rId2"/>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solidFill>
                  <a:schemeClr val="bg1"/>
                </a:solidFill>
              </a:rPr>
              <a:t>六大体系</a:t>
            </a:r>
            <a:endParaRPr lang="zh-CN" altLang="en-US" b="1">
              <a:solidFill>
                <a:schemeClr val="bg1"/>
              </a:solidFill>
            </a:endParaRPr>
          </a:p>
        </p:txBody>
      </p:sp>
      <p:cxnSp>
        <p:nvCxnSpPr>
          <p:cNvPr id="37" name="直接连接符 36"/>
          <p:cNvCxnSpPr/>
          <p:nvPr>
            <p:custDataLst>
              <p:tags r:id="rId3"/>
            </p:custDataLst>
          </p:nvPr>
        </p:nvCxnSpPr>
        <p:spPr>
          <a:xfrm>
            <a:off x="983432" y="276359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p:cNvCxnSpPr/>
          <p:nvPr>
            <p:custDataLst>
              <p:tags r:id="rId4"/>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9" name="直接连接符 68"/>
          <p:cNvCxnSpPr/>
          <p:nvPr>
            <p:custDataLst>
              <p:tags r:id="rId5"/>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70" name="直接连接符 69"/>
          <p:cNvCxnSpPr/>
          <p:nvPr>
            <p:custDataLst>
              <p:tags r:id="rId6"/>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71" name="任意多边形 55"/>
          <p:cNvSpPr/>
          <p:nvPr>
            <p:custDataLst>
              <p:tags r:id="rId7"/>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solidFill>
                <a:schemeClr val="tx1"/>
              </a:solidFill>
            </a:endParaRPr>
          </a:p>
        </p:txBody>
      </p:sp>
      <p:sp>
        <p:nvSpPr>
          <p:cNvPr id="72" name="任意多边形 90"/>
          <p:cNvSpPr/>
          <p:nvPr>
            <p:custDataLst>
              <p:tags r:id="rId8"/>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3" name="任意多边形 64"/>
          <p:cNvSpPr/>
          <p:nvPr>
            <p:custDataLst>
              <p:tags r:id="rId9"/>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4" name="任意多边形 1"/>
          <p:cNvSpPr/>
          <p:nvPr>
            <p:custDataLst>
              <p:tags r:id="rId10"/>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5" name="任意多边形 89"/>
          <p:cNvSpPr/>
          <p:nvPr>
            <p:custDataLst>
              <p:tags r:id="rId11"/>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6" name="任意多边形 61"/>
          <p:cNvSpPr/>
          <p:nvPr>
            <p:custDataLst>
              <p:tags r:id="rId12"/>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7" name="任意多边形 24"/>
          <p:cNvSpPr/>
          <p:nvPr>
            <p:custDataLst>
              <p:tags r:id="rId13"/>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endParaRPr>
              <a:solidFill>
                <a:schemeClr val="tx1"/>
              </a:solidFill>
            </a:endParaRPr>
          </a:p>
        </p:txBody>
      </p:sp>
      <p:sp>
        <p:nvSpPr>
          <p:cNvPr id="78" name="任意多边形 86"/>
          <p:cNvSpPr/>
          <p:nvPr>
            <p:custDataLst>
              <p:tags r:id="rId14"/>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solidFill>
                <a:schemeClr val="tx1"/>
              </a:solidFill>
            </a:endParaRPr>
          </a:p>
        </p:txBody>
      </p:sp>
      <p:sp>
        <p:nvSpPr>
          <p:cNvPr id="79" name="任意多边形 28"/>
          <p:cNvSpPr/>
          <p:nvPr>
            <p:custDataLst>
              <p:tags r:id="rId15"/>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endParaRPr>
              <a:solidFill>
                <a:schemeClr val="tx1"/>
              </a:solidFill>
            </a:endParaRPr>
          </a:p>
        </p:txBody>
      </p:sp>
      <p:sp>
        <p:nvSpPr>
          <p:cNvPr id="80" name="任意多边形 81"/>
          <p:cNvSpPr/>
          <p:nvPr>
            <p:custDataLst>
              <p:tags r:id="rId16"/>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endParaRPr>
              <a:solidFill>
                <a:schemeClr val="tx1"/>
              </a:solidFill>
            </a:endParaRPr>
          </a:p>
        </p:txBody>
      </p:sp>
      <p:sp>
        <p:nvSpPr>
          <p:cNvPr id="81" name="任意多边形 26"/>
          <p:cNvSpPr/>
          <p:nvPr>
            <p:custDataLst>
              <p:tags r:id="rId17"/>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endParaRPr>
              <a:solidFill>
                <a:schemeClr val="tx1"/>
              </a:solidFill>
            </a:endParaRPr>
          </a:p>
        </p:txBody>
      </p:sp>
      <p:sp>
        <p:nvSpPr>
          <p:cNvPr id="82" name="PA_ImportSvg_636905887840661777"/>
          <p:cNvSpPr/>
          <p:nvPr>
            <p:custDataLst>
              <p:tags r:id="rId18"/>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endParaRPr lang="zh-CN" altLang="en-US">
              <a:solidFill>
                <a:schemeClr val="tx1"/>
              </a:solidFill>
            </a:endParaRPr>
          </a:p>
        </p:txBody>
      </p:sp>
      <p:sp>
        <p:nvSpPr>
          <p:cNvPr id="83" name="文本框 82"/>
          <p:cNvSpPr txBox="1"/>
          <p:nvPr>
            <p:custDataLst>
              <p:tags r:id="rId19"/>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供应链信息化建设</a:t>
            </a:r>
            <a:endParaRPr lang="zh-CN" altLang="en-US" sz="2000" spc="150">
              <a:solidFill>
                <a:srgbClr val="E73035"/>
              </a:solidFill>
              <a:sym typeface="Arial" panose="020B0604020202020204" pitchFamily="34" charset="0"/>
            </a:endParaRPr>
          </a:p>
        </p:txBody>
      </p:sp>
      <p:sp>
        <p:nvSpPr>
          <p:cNvPr id="84" name="文本框 83"/>
          <p:cNvSpPr txBox="1"/>
          <p:nvPr>
            <p:custDataLst>
              <p:tags r:id="rId20"/>
            </p:custDataLst>
          </p:nvPr>
        </p:nvSpPr>
        <p:spPr>
          <a:xfrm>
            <a:off x="1471930" y="1784350"/>
            <a:ext cx="2708910" cy="849630"/>
          </a:xfrm>
          <a:prstGeom prst="rect">
            <a:avLst/>
          </a:prstGeom>
          <a:noFill/>
        </p:spPr>
        <p:txBody>
          <a:bodyPr wrap="square" lIns="90000" tIns="0" rIns="90000" bIns="4680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a:t>上下游信息化</a:t>
            </a:r>
            <a:endParaRPr lang="zh-CN" altLang="en-US" sz="1400"/>
          </a:p>
          <a:p>
            <a:pPr algn="r">
              <a:lnSpc>
                <a:spcPct val="120000"/>
              </a:lnSpc>
            </a:pPr>
            <a:r>
              <a:rPr lang="zh-CN" altLang="en-US" sz="1400">
                <a:sym typeface="+mn-ea"/>
              </a:rPr>
              <a:t>仓储，</a:t>
            </a:r>
            <a:r>
              <a:rPr lang="zh-CN" altLang="en-US" sz="1400"/>
              <a:t>集运站信息化</a:t>
            </a:r>
            <a:endParaRPr lang="zh-CN" altLang="en-US" sz="1400"/>
          </a:p>
          <a:p>
            <a:pPr algn="r">
              <a:lnSpc>
                <a:spcPct val="120000"/>
              </a:lnSpc>
            </a:pPr>
            <a:r>
              <a:rPr lang="zh-CN" altLang="en-US" sz="1400"/>
              <a:t>运输路线信息化</a:t>
            </a:r>
            <a:endParaRPr lang="zh-CN" altLang="en-US" sz="1400"/>
          </a:p>
        </p:txBody>
      </p:sp>
      <p:sp>
        <p:nvSpPr>
          <p:cNvPr id="85" name="文本框 84"/>
          <p:cNvSpPr txBox="1"/>
          <p:nvPr>
            <p:custDataLst>
              <p:tags r:id="rId21"/>
            </p:custDataLst>
          </p:nvPr>
        </p:nvSpPr>
        <p:spPr>
          <a:xfrm>
            <a:off x="1457109" y="2872483"/>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金融平台发展建设</a:t>
            </a:r>
            <a:endParaRPr lang="en-US" altLang="zh-CN" sz="2000" b="1" spc="150" dirty="0">
              <a:solidFill>
                <a:srgbClr val="E73035"/>
              </a:solidFill>
              <a:latin typeface="微软雅黑" panose="020B0503020204020204" pitchFamily="34" charset="-122"/>
              <a:sym typeface="Arial" panose="020B0604020202020204" pitchFamily="34" charset="0"/>
            </a:endParaRPr>
          </a:p>
        </p:txBody>
      </p:sp>
      <p:sp>
        <p:nvSpPr>
          <p:cNvPr id="86" name="文本框 85"/>
          <p:cNvSpPr txBox="1"/>
          <p:nvPr>
            <p:custDataLst>
              <p:tags r:id="rId22"/>
            </p:custDataLst>
          </p:nvPr>
        </p:nvSpPr>
        <p:spPr>
          <a:xfrm>
            <a:off x="1471930" y="3467735"/>
            <a:ext cx="2708910" cy="93472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供应链金融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汽车销售金融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车后金融</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87" name="文本框 86"/>
          <p:cNvSpPr txBox="1"/>
          <p:nvPr>
            <p:custDataLst>
              <p:tags r:id="rId23"/>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物流行业技术学院</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8" name="文本框 87"/>
          <p:cNvSpPr txBox="1"/>
          <p:nvPr>
            <p:custDataLst>
              <p:tags r:id="rId24"/>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培养专业物流人才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物流行业人才输出</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减轻社会就业负担</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89" name="文本框 88"/>
          <p:cNvSpPr txBox="1"/>
          <p:nvPr>
            <p:custDataLst>
              <p:tags r:id="rId25"/>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大宗商品交易平台</a:t>
            </a:r>
            <a:endParaRPr lang="zh-CN" altLang="en-US" sz="2000" spc="150">
              <a:solidFill>
                <a:srgbClr val="E73035"/>
              </a:solidFill>
              <a:sym typeface="Arial" panose="020B0604020202020204" pitchFamily="34" charset="0"/>
            </a:endParaRPr>
          </a:p>
        </p:txBody>
      </p:sp>
      <p:sp>
        <p:nvSpPr>
          <p:cNvPr id="90" name="文本框 89"/>
          <p:cNvSpPr txBox="1"/>
          <p:nvPr>
            <p:custDataLst>
              <p:tags r:id="rId26"/>
            </p:custDataLst>
          </p:nvPr>
        </p:nvSpPr>
        <p:spPr>
          <a:xfrm>
            <a:off x="8025765" y="1890395"/>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a:solidFill>
                  <a:schemeClr val="tx1"/>
                </a:solidFill>
                <a:sym typeface="Arial" panose="020B0604020202020204" pitchFamily="34" charset="0"/>
              </a:rPr>
              <a:t>通过上下游产业链的完整部署</a:t>
            </a:r>
            <a:endParaRPr lang="zh-CN" altLang="en-US" sz="1400" spc="150">
              <a:solidFill>
                <a:schemeClr val="tx1"/>
              </a:solidFill>
              <a:sym typeface="Arial" panose="020B0604020202020204" pitchFamily="34" charset="0"/>
            </a:endParaRPr>
          </a:p>
          <a:p>
            <a:pPr>
              <a:lnSpc>
                <a:spcPct val="120000"/>
              </a:lnSpc>
            </a:pPr>
            <a:r>
              <a:rPr lang="zh-CN" altLang="en-US" sz="1400" spc="150">
                <a:solidFill>
                  <a:schemeClr val="tx1"/>
                </a:solidFill>
                <a:sym typeface="Arial" panose="020B0604020202020204" pitchFamily="34" charset="0"/>
              </a:rPr>
              <a:t>基于信息化所带来的优势完成</a:t>
            </a:r>
            <a:endParaRPr lang="zh-CN" altLang="en-US" sz="1400" spc="150">
              <a:solidFill>
                <a:schemeClr val="tx1"/>
              </a:solidFill>
              <a:sym typeface="Arial" panose="020B0604020202020204" pitchFamily="34" charset="0"/>
            </a:endParaRPr>
          </a:p>
        </p:txBody>
      </p:sp>
      <p:sp>
        <p:nvSpPr>
          <p:cNvPr id="91" name="文本框 90"/>
          <p:cNvSpPr txBox="1"/>
          <p:nvPr>
            <p:custDataLst>
              <p:tags r:id="rId27"/>
            </p:custDataLst>
          </p:nvPr>
        </p:nvSpPr>
        <p:spPr>
          <a:xfrm>
            <a:off x="8025908" y="2882643"/>
            <a:ext cx="2708986" cy="401105"/>
          </a:xfrm>
          <a:prstGeom prst="rect">
            <a:avLst/>
          </a:prstGeom>
          <a:noFill/>
        </p:spPr>
        <p:txBody>
          <a:bodyPr wrap="square" lIns="90000" tIns="46800" rIns="90000" bIns="0" anchor="b" anchorCtr="0">
            <a:normAutofit fontScale="975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车后市场服务平台</a:t>
            </a:r>
            <a:endParaRPr lang="zh-CN" altLang="en-US" sz="2000" spc="150">
              <a:solidFill>
                <a:srgbClr val="E73035"/>
              </a:solidFill>
              <a:sym typeface="Arial" panose="020B0604020202020204" pitchFamily="34" charset="0"/>
            </a:endParaRPr>
          </a:p>
        </p:txBody>
      </p:sp>
      <p:sp>
        <p:nvSpPr>
          <p:cNvPr id="92" name="文本框 91"/>
          <p:cNvSpPr txBox="1"/>
          <p:nvPr>
            <p:custDataLst>
              <p:tags r:id="rId28"/>
            </p:custDataLst>
          </p:nvPr>
        </p:nvSpPr>
        <p:spPr>
          <a:xfrm>
            <a:off x="8025765" y="3427730"/>
            <a:ext cx="3130550" cy="101473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卡车销售平台</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二手车销售</a:t>
            </a:r>
            <a:r>
              <a:rPr lang="zh-CN" altLang="en-US" sz="1400" spc="150" dirty="0">
                <a:solidFill>
                  <a:schemeClr val="tx1"/>
                </a:solidFill>
                <a:latin typeface="微软雅黑" panose="020B0503020204020204" pitchFamily="34" charset="-122"/>
                <a:sym typeface="+mn-ea"/>
              </a:rPr>
              <a:t>平台</a:t>
            </a:r>
            <a:endParaRPr lang="zh-CN" altLang="en-US" sz="1400" spc="150" dirty="0">
              <a:solidFill>
                <a:schemeClr val="tx1"/>
              </a:solidFill>
              <a:latin typeface="微软雅黑" panose="020B0503020204020204" pitchFamily="34" charset="-122"/>
              <a:sym typeface="+mn-ea"/>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保险</a:t>
            </a:r>
            <a:r>
              <a:rPr lang="en-US" altLang="zh-CN" sz="1400" spc="150" dirty="0">
                <a:solidFill>
                  <a:schemeClr val="tx1"/>
                </a:solidFill>
                <a:latin typeface="微软雅黑" panose="020B0503020204020204" pitchFamily="34" charset="-122"/>
                <a:ea typeface="微软雅黑" panose="020B0503020204020204" pitchFamily="34" charset="-122"/>
              </a:rPr>
              <a:t>,ETC</a:t>
            </a:r>
            <a:r>
              <a:rPr lang="zh-CN" altLang="en-US" sz="1400" spc="150" dirty="0">
                <a:solidFill>
                  <a:schemeClr val="tx1"/>
                </a:solidFill>
                <a:latin typeface="微软雅黑" panose="020B0503020204020204" pitchFamily="34" charset="-122"/>
                <a:ea typeface="微软雅黑" panose="020B0503020204020204" pitchFamily="34" charset="-122"/>
              </a:rPr>
              <a:t>销售平台</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93" name="文本框 92"/>
          <p:cNvSpPr txBox="1"/>
          <p:nvPr>
            <p:custDataLst>
              <p:tags r:id="rId29"/>
            </p:custDataLst>
          </p:nvPr>
        </p:nvSpPr>
        <p:spPr>
          <a:xfrm>
            <a:off x="8025908"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配套平台延伸发展</a:t>
            </a:r>
            <a:endParaRPr lang="zh-CN" altLang="en-US" sz="2000" spc="150">
              <a:solidFill>
                <a:srgbClr val="E73035"/>
              </a:solidFill>
              <a:sym typeface="Arial" panose="020B0604020202020204" pitchFamily="34" charset="0"/>
            </a:endParaRPr>
          </a:p>
        </p:txBody>
      </p:sp>
      <p:sp>
        <p:nvSpPr>
          <p:cNvPr id="94" name="文本框 93"/>
          <p:cNvSpPr txBox="1"/>
          <p:nvPr>
            <p:custDataLst>
              <p:tags r:id="rId30"/>
            </p:custDataLst>
          </p:nvPr>
        </p:nvSpPr>
        <p:spPr>
          <a:xfrm>
            <a:off x="8025765" y="5342255"/>
            <a:ext cx="2708910" cy="1043305"/>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灵活用工平台：解决司机收取运费无法开票问题</a:t>
            </a:r>
            <a:br>
              <a:rPr lang="zh-CN" altLang="en-US" sz="1400" spc="150" dirty="0">
                <a:solidFill>
                  <a:schemeClr val="tx1"/>
                </a:solidFill>
                <a:latin typeface="微软雅黑" panose="020B0503020204020204" pitchFamily="34" charset="-122"/>
                <a:ea typeface="微软雅黑" panose="020B0503020204020204" pitchFamily="34" charset="-122"/>
              </a:rPr>
            </a:br>
            <a:r>
              <a:rPr lang="zh-CN" altLang="en-US" sz="1400" spc="150" dirty="0">
                <a:solidFill>
                  <a:schemeClr val="tx1"/>
                </a:solidFill>
                <a:latin typeface="微软雅黑" panose="020B0503020204020204" pitchFamily="34" charset="-122"/>
                <a:ea typeface="微软雅黑" panose="020B0503020204020204" pitchFamily="34" charset="-122"/>
              </a:rPr>
              <a:t>机械租赁平台：解决车辆、机械设备租赁问题</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2" name="标题 3"/>
          <p:cNvSpPr txBox="1"/>
          <p:nvPr>
            <p:custDataLst>
              <p:tags r:id="rId31"/>
            </p:custDataLst>
          </p:nvPr>
        </p:nvSpPr>
        <p:spPr>
          <a:xfrm>
            <a:off x="838200" y="259081"/>
            <a:ext cx="10515600" cy="986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ctr">
              <a:lnSpc>
                <a:spcPct val="120000"/>
              </a:lnSpc>
              <a:spcBef>
                <a:spcPts val="0"/>
              </a:spcBef>
              <a:spcAft>
                <a:spcPts val="0"/>
              </a:spcAft>
              <a:buSzPct val="100000"/>
              <a:buNone/>
            </a:pPr>
            <a:r>
              <a:rPr lang="zh-CN" altLang="en-US" sz="3600" b="1" spc="300" dirty="0">
                <a:solidFill>
                  <a:srgbClr val="E73035"/>
                </a:solidFill>
                <a:latin typeface="微软雅黑" panose="020B0503020204020204" pitchFamily="34" charset="-122"/>
                <a:ea typeface="微软雅黑" panose="020B0503020204020204" pitchFamily="34" charset="-122"/>
              </a:rPr>
              <a:t>建设的目标与延伸</a:t>
            </a:r>
            <a:endParaRPr lang="zh-CN" altLang="en-US" sz="3600" b="1" spc="300" dirty="0">
              <a:solidFill>
                <a:srgbClr val="E73035"/>
              </a:solidFill>
              <a:latin typeface="微软雅黑" panose="020B0503020204020204" pitchFamily="34" charset="-122"/>
              <a:ea typeface="微软雅黑" panose="020B0503020204020204" pitchFamily="34" charset="-122"/>
            </a:endParaRPr>
          </a:p>
        </p:txBody>
      </p:sp>
    </p:spTree>
    <p:custDataLst>
      <p:tags r:id="rId3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1"/>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5" name="任意多边形: 形状 145"/>
          <p:cNvSpPr/>
          <p:nvPr>
            <p:custDataLst>
              <p:tags r:id="rId2"/>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30" name="组合 29"/>
          <p:cNvGrpSpPr/>
          <p:nvPr>
            <p:custDataLst>
              <p:tags r:id="rId3"/>
            </p:custDataLst>
          </p:nvPr>
        </p:nvGrpSpPr>
        <p:grpSpPr>
          <a:xfrm>
            <a:off x="283438" y="2720560"/>
            <a:ext cx="56916" cy="2614346"/>
            <a:chOff x="757242" y="1489086"/>
            <a:chExt cx="56916" cy="2614346"/>
          </a:xfrm>
        </p:grpSpPr>
        <p:cxnSp>
          <p:nvCxnSpPr>
            <p:cNvPr id="31" name="直接连接符 30"/>
            <p:cNvCxnSpPr/>
            <p:nvPr>
              <p:custDataLst>
                <p:tags r:id="rId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11"/>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2"/>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sz="4000" b="1" spc="300" dirty="0">
                <a:solidFill>
                  <a:srgbClr val="E73035"/>
                </a:solidFill>
                <a:latin typeface="微软雅黑" panose="020B0503020204020204" pitchFamily="34" charset="-122"/>
                <a:ea typeface="微软雅黑" panose="020B0503020204020204" pitchFamily="34" charset="-122"/>
              </a:rPr>
              <a:t>韩城市网络货运建设保障条件</a:t>
            </a:r>
            <a:endParaRPr sz="4000" b="1" spc="300" dirty="0">
              <a:solidFill>
                <a:srgbClr val="E73035"/>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609600" y="1458595"/>
            <a:ext cx="9227820" cy="583565"/>
          </a:xfrm>
          <a:prstGeom prst="rect">
            <a:avLst/>
          </a:prstGeom>
          <a:noFill/>
        </p:spPr>
        <p:txBody>
          <a:bodyPr wrap="square" rtlCol="0" anchor="t">
            <a:spAutoFit/>
            <a:scene3d>
              <a:camera prst="orthographicFront"/>
              <a:lightRig rig="threePt" dir="t"/>
            </a:scene3d>
          </a:bodyPr>
          <a:lstStyle/>
          <a:p>
            <a:pPr algn="l"/>
            <a:r>
              <a:rPr lang="zh-CN" altLang="en-US" sz="3200">
                <a:solidFill>
                  <a:schemeClr val="tx1"/>
                </a:solidFill>
                <a:effectLst>
                  <a:outerShdw blurRad="38100" dist="19050" dir="2700000" algn="tl" rotWithShape="0">
                    <a:schemeClr val="dk1">
                      <a:alpha val="40000"/>
                    </a:schemeClr>
                  </a:outerShdw>
                </a:effectLst>
              </a:rPr>
              <a:t>（一）企业园区运营保障（正常运营12个月）</a:t>
            </a:r>
            <a:endParaRPr lang="zh-CN" altLang="en-US" sz="3200">
              <a:solidFill>
                <a:schemeClr val="tx1"/>
              </a:solidFill>
              <a:effectLst>
                <a:outerShdw blurRad="38100" dist="19050" dir="2700000" algn="tl" rotWithShape="0">
                  <a:schemeClr val="dk1">
                    <a:alpha val="40000"/>
                  </a:schemeClr>
                </a:outerShdw>
              </a:effectLst>
            </a:endParaRPr>
          </a:p>
        </p:txBody>
      </p:sp>
      <p:pic>
        <p:nvPicPr>
          <p:cNvPr id="13" name="图片 12"/>
          <p:cNvPicPr>
            <a:picLocks noChangeAspect="1"/>
          </p:cNvPicPr>
          <p:nvPr/>
        </p:nvPicPr>
        <p:blipFill>
          <a:blip r:embed="rId13"/>
          <a:stretch>
            <a:fillRect/>
          </a:stretch>
        </p:blipFill>
        <p:spPr>
          <a:xfrm>
            <a:off x="956310" y="2603500"/>
            <a:ext cx="7444105" cy="2703195"/>
          </a:xfrm>
          <a:prstGeom prst="rect">
            <a:avLst/>
          </a:prstGeom>
        </p:spPr>
      </p:pic>
      <p:sp>
        <p:nvSpPr>
          <p:cNvPr id="14" name="文本框 13"/>
          <p:cNvSpPr txBox="1"/>
          <p:nvPr/>
        </p:nvSpPr>
        <p:spPr>
          <a:xfrm>
            <a:off x="868045" y="2212975"/>
            <a:ext cx="9227820" cy="398780"/>
          </a:xfrm>
          <a:prstGeom prst="rect">
            <a:avLst/>
          </a:prstGeom>
          <a:noFill/>
        </p:spPr>
        <p:txBody>
          <a:bodyPr wrap="square" rtlCol="0" anchor="t">
            <a:spAutoFit/>
            <a:scene3d>
              <a:camera prst="orthographicFront"/>
              <a:lightRig rig="threePt" dir="t"/>
            </a:scene3d>
          </a:bodyPr>
          <a:lstStyle/>
          <a:p>
            <a:pPr algn="l"/>
            <a:r>
              <a:rPr lang="en-US" altLang="zh-CN" sz="2000">
                <a:solidFill>
                  <a:schemeClr val="tx1"/>
                </a:solidFill>
                <a:effectLst>
                  <a:outerShdw blurRad="38100" dist="19050" dir="2700000" algn="tl" rotWithShape="0">
                    <a:schemeClr val="dk1">
                      <a:alpha val="40000"/>
                    </a:schemeClr>
                  </a:outerShdw>
                </a:effectLst>
              </a:rPr>
              <a:t>1.</a:t>
            </a:r>
            <a:r>
              <a:rPr lang="zh-CN" altLang="en-US" sz="2000">
                <a:solidFill>
                  <a:schemeClr val="tx1"/>
                </a:solidFill>
                <a:effectLst>
                  <a:outerShdw blurRad="38100" dist="19050" dir="2700000" algn="tl" rotWithShape="0">
                    <a:schemeClr val="dk1">
                      <a:alpha val="40000"/>
                    </a:schemeClr>
                  </a:outerShdw>
                </a:effectLst>
              </a:rPr>
              <a:t>韩城市奖补与收益</a:t>
            </a:r>
            <a:r>
              <a:rPr lang="zh-CN" altLang="en-US" sz="2000">
                <a:solidFill>
                  <a:schemeClr val="tx1"/>
                </a:solidFill>
                <a:effectLst>
                  <a:outerShdw blurRad="38100" dist="19050" dir="2700000" algn="tl" rotWithShape="0">
                    <a:schemeClr val="dk1">
                      <a:alpha val="40000"/>
                    </a:schemeClr>
                  </a:outerShdw>
                </a:effectLst>
              </a:rPr>
              <a:t>保障</a:t>
            </a:r>
            <a:endParaRPr lang="zh-CN" altLang="en-US" sz="2000">
              <a:solidFill>
                <a:schemeClr val="tx1"/>
              </a:solidFill>
              <a:effectLst>
                <a:outerShdw blurRad="38100" dist="19050" dir="2700000" algn="tl" rotWithShape="0">
                  <a:schemeClr val="dk1">
                    <a:alpha val="40000"/>
                  </a:schemeClr>
                </a:outerShdw>
              </a:effectLst>
            </a:endParaRPr>
          </a:p>
        </p:txBody>
      </p:sp>
      <p:sp>
        <p:nvSpPr>
          <p:cNvPr id="17" name="文本框 16"/>
          <p:cNvSpPr txBox="1"/>
          <p:nvPr/>
        </p:nvSpPr>
        <p:spPr>
          <a:xfrm>
            <a:off x="868045" y="5335270"/>
            <a:ext cx="9227820" cy="1322070"/>
          </a:xfrm>
          <a:prstGeom prst="rect">
            <a:avLst/>
          </a:prstGeom>
          <a:noFill/>
        </p:spPr>
        <p:txBody>
          <a:bodyPr wrap="square" rtlCol="0" anchor="t">
            <a:spAutoFit/>
            <a:scene3d>
              <a:camera prst="orthographicFront"/>
              <a:lightRig rig="threePt" dir="t"/>
            </a:scene3d>
          </a:bodyPr>
          <a:lstStyle/>
          <a:p>
            <a:pPr algn="l"/>
            <a:r>
              <a:rPr sz="2000">
                <a:solidFill>
                  <a:schemeClr val="tx1"/>
                </a:solidFill>
                <a:effectLst>
                  <a:outerShdw blurRad="38100" dist="19050" dir="2700000" algn="tl" rotWithShape="0">
                    <a:schemeClr val="dk1">
                      <a:alpha val="40000"/>
                    </a:schemeClr>
                  </a:outerShdw>
                </a:effectLst>
              </a:rPr>
              <a:t>2.附加保障</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（1）社会就业：100-1000人；</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（2）产业联动：网络货运产业生态联动</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3.合作年限：三年合作周期，GDP收入和财政收入每年递增50%以上</a:t>
            </a:r>
            <a:endParaRPr sz="2000">
              <a:solidFill>
                <a:schemeClr val="tx1"/>
              </a:solidFill>
              <a:effectLst>
                <a:outerShdw blurRad="38100" dist="19050" dir="2700000" algn="tl" rotWithShape="0">
                  <a:schemeClr val="dk1">
                    <a:alpha val="40000"/>
                  </a:schemeClr>
                </a:outerShdw>
              </a:effectLst>
            </a:endParaRPr>
          </a:p>
        </p:txBody>
      </p:sp>
    </p:spTree>
    <p:custDataLst>
      <p:tags r:id="rId1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1"/>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5" name="任意多边形: 形状 145"/>
          <p:cNvSpPr/>
          <p:nvPr>
            <p:custDataLst>
              <p:tags r:id="rId2"/>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30" name="组合 29"/>
          <p:cNvGrpSpPr/>
          <p:nvPr>
            <p:custDataLst>
              <p:tags r:id="rId3"/>
            </p:custDataLst>
          </p:nvPr>
        </p:nvGrpSpPr>
        <p:grpSpPr>
          <a:xfrm>
            <a:off x="283438" y="2720560"/>
            <a:ext cx="56916" cy="2614346"/>
            <a:chOff x="757242" y="1489086"/>
            <a:chExt cx="56916" cy="2614346"/>
          </a:xfrm>
        </p:grpSpPr>
        <p:cxnSp>
          <p:nvCxnSpPr>
            <p:cNvPr id="31" name="直接连接符 30"/>
            <p:cNvCxnSpPr/>
            <p:nvPr>
              <p:custDataLst>
                <p:tags r:id="rId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11"/>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2"/>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sz="4000" b="1" spc="300" dirty="0">
                <a:solidFill>
                  <a:srgbClr val="E73035"/>
                </a:solidFill>
                <a:latin typeface="微软雅黑" panose="020B0503020204020204" pitchFamily="34" charset="-122"/>
                <a:ea typeface="微软雅黑" panose="020B0503020204020204" pitchFamily="34" charset="-122"/>
              </a:rPr>
              <a:t>韩城市网络货运建设保障条件</a:t>
            </a:r>
            <a:endParaRPr sz="4000" b="1" spc="300" dirty="0">
              <a:solidFill>
                <a:srgbClr val="E73035"/>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609600" y="1458595"/>
            <a:ext cx="9227820" cy="583565"/>
          </a:xfrm>
          <a:prstGeom prst="rect">
            <a:avLst/>
          </a:prstGeom>
          <a:noFill/>
        </p:spPr>
        <p:txBody>
          <a:bodyPr wrap="square" rtlCol="0" anchor="t">
            <a:spAutoFit/>
            <a:scene3d>
              <a:camera prst="orthographicFront"/>
              <a:lightRig rig="threePt" dir="t"/>
            </a:scene3d>
          </a:bodyPr>
          <a:lstStyle/>
          <a:p>
            <a:pPr algn="l"/>
            <a:r>
              <a:rPr lang="zh-CN" altLang="en-US" sz="3200">
                <a:solidFill>
                  <a:schemeClr val="tx1"/>
                </a:solidFill>
                <a:effectLst>
                  <a:outerShdw blurRad="38100" dist="19050" dir="2700000" algn="tl" rotWithShape="0">
                    <a:schemeClr val="dk1">
                      <a:alpha val="40000"/>
                    </a:schemeClr>
                  </a:outerShdw>
                </a:effectLst>
              </a:rPr>
              <a:t>（二）政府政策支持保障</a:t>
            </a:r>
            <a:endParaRPr lang="zh-CN" altLang="en-US" sz="3200">
              <a:solidFill>
                <a:schemeClr val="tx1"/>
              </a:solidFill>
              <a:effectLst>
                <a:outerShdw blurRad="38100" dist="19050" dir="2700000" algn="tl" rotWithShape="0">
                  <a:schemeClr val="dk1">
                    <a:alpha val="40000"/>
                  </a:schemeClr>
                </a:outerShdw>
              </a:effectLst>
            </a:endParaRPr>
          </a:p>
        </p:txBody>
      </p:sp>
      <p:sp>
        <p:nvSpPr>
          <p:cNvPr id="14" name="文本框 13"/>
          <p:cNvSpPr txBox="1"/>
          <p:nvPr/>
        </p:nvSpPr>
        <p:spPr>
          <a:xfrm>
            <a:off x="868045" y="2212975"/>
            <a:ext cx="9227820" cy="4092575"/>
          </a:xfrm>
          <a:prstGeom prst="rect">
            <a:avLst/>
          </a:prstGeom>
          <a:noFill/>
        </p:spPr>
        <p:txBody>
          <a:bodyPr wrap="square" rtlCol="0" anchor="t">
            <a:spAutoFit/>
            <a:scene3d>
              <a:camera prst="orthographicFront"/>
              <a:lightRig rig="threePt" dir="t"/>
            </a:scene3d>
          </a:bodyPr>
          <a:lstStyle/>
          <a:p>
            <a:pPr algn="l"/>
            <a:r>
              <a:rPr sz="2000">
                <a:solidFill>
                  <a:schemeClr val="tx1"/>
                </a:solidFill>
                <a:effectLst>
                  <a:outerShdw blurRad="38100" dist="19050" dir="2700000" algn="tl" rotWithShape="0">
                    <a:schemeClr val="dk1">
                      <a:alpha val="40000"/>
                    </a:schemeClr>
                  </a:outerShdw>
                </a:effectLst>
              </a:rPr>
              <a:t>1．税收奖励支持：缴税后15个工作日内兑现奖补</a:t>
            </a:r>
            <a:endParaRPr sz="2000">
              <a:solidFill>
                <a:schemeClr val="tx1"/>
              </a:solidFill>
              <a:effectLst>
                <a:outerShdw blurRad="38100" dist="19050" dir="2700000" algn="tl" rotWithShape="0">
                  <a:schemeClr val="dk1">
                    <a:alpha val="40000"/>
                  </a:schemeClr>
                </a:outerShdw>
              </a:effectLst>
            </a:endParaRPr>
          </a:p>
          <a:p>
            <a:pPr algn="l"/>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2．政府单位支持保障</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（1）税务：按规定给予入园企业，足量供应税票；司机承接全国各地业务，结算运费需开发票，税务局需免实名认证、享受国家关于个体的税收优惠政策，同时给予办理临时税务登记、领取UK、发票等业务。</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（2）工商：按要求给予企业快速注册落地；司机承接全国各地业务，结算运费需开发票，若需办理个体工商户时，工商局需免实名认证给予办理。</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（3）交通：按照网络货运管理方案给予入园企业快速办理网络货运货物道路运输许可证。</a:t>
            </a:r>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（4）财政：每月奖补列为定向资金，不能另作他用</a:t>
            </a:r>
            <a:endParaRPr sz="2000">
              <a:solidFill>
                <a:schemeClr val="tx1"/>
              </a:solidFill>
              <a:effectLst>
                <a:outerShdw blurRad="38100" dist="19050" dir="2700000" algn="tl" rotWithShape="0">
                  <a:schemeClr val="dk1">
                    <a:alpha val="40000"/>
                  </a:schemeClr>
                </a:outerShdw>
              </a:effectLst>
            </a:endParaRPr>
          </a:p>
          <a:p>
            <a:pPr algn="l"/>
            <a:endParaRPr sz="2000">
              <a:solidFill>
                <a:schemeClr val="tx1"/>
              </a:solidFill>
              <a:effectLst>
                <a:outerShdw blurRad="38100" dist="19050" dir="2700000" algn="tl" rotWithShape="0">
                  <a:schemeClr val="dk1">
                    <a:alpha val="40000"/>
                  </a:schemeClr>
                </a:outerShdw>
              </a:effectLst>
            </a:endParaRPr>
          </a:p>
          <a:p>
            <a:pPr algn="l"/>
            <a:r>
              <a:rPr sz="2000">
                <a:solidFill>
                  <a:schemeClr val="tx1"/>
                </a:solidFill>
                <a:effectLst>
                  <a:outerShdw blurRad="38100" dist="19050" dir="2700000" algn="tl" rotWithShape="0">
                    <a:schemeClr val="dk1">
                      <a:alpha val="40000"/>
                    </a:schemeClr>
                  </a:outerShdw>
                </a:effectLst>
              </a:rPr>
              <a:t>3．合作年限：三年</a:t>
            </a:r>
            <a:endParaRPr sz="2000">
              <a:solidFill>
                <a:schemeClr val="tx1"/>
              </a:solidFill>
              <a:effectLst>
                <a:outerShdw blurRad="38100" dist="19050" dir="2700000" algn="tl" rotWithShape="0">
                  <a:schemeClr val="dk1">
                    <a:alpha val="40000"/>
                  </a:schemeClr>
                </a:outerShdw>
              </a:effectLst>
            </a:endParaRPr>
          </a:p>
        </p:txBody>
      </p:sp>
    </p:spTree>
    <p:custDataLst>
      <p:tags r:id="rId1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1"/>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5" name="任意多边形: 形状 145"/>
          <p:cNvSpPr/>
          <p:nvPr>
            <p:custDataLst>
              <p:tags r:id="rId2"/>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30" name="组合 29"/>
          <p:cNvGrpSpPr/>
          <p:nvPr>
            <p:custDataLst>
              <p:tags r:id="rId3"/>
            </p:custDataLst>
          </p:nvPr>
        </p:nvGrpSpPr>
        <p:grpSpPr>
          <a:xfrm>
            <a:off x="283438" y="2720560"/>
            <a:ext cx="56916" cy="2614346"/>
            <a:chOff x="757242" y="1489086"/>
            <a:chExt cx="56916" cy="2614346"/>
          </a:xfrm>
        </p:grpSpPr>
        <p:cxnSp>
          <p:nvCxnSpPr>
            <p:cNvPr id="31" name="直接连接符 30"/>
            <p:cNvCxnSpPr/>
            <p:nvPr>
              <p:custDataLst>
                <p:tags r:id="rId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11"/>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2"/>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sz="4000" b="1" spc="300" dirty="0">
                <a:solidFill>
                  <a:srgbClr val="E73035"/>
                </a:solidFill>
                <a:latin typeface="微软雅黑" panose="020B0503020204020204" pitchFamily="34" charset="-122"/>
                <a:ea typeface="微软雅黑" panose="020B0503020204020204" pitchFamily="34" charset="-122"/>
              </a:rPr>
              <a:t>韩城市网络货运建设保障条件</a:t>
            </a:r>
            <a:endParaRPr sz="4000" b="1" spc="300" dirty="0">
              <a:solidFill>
                <a:srgbClr val="E73035"/>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609600" y="1458595"/>
            <a:ext cx="9227820" cy="583565"/>
          </a:xfrm>
          <a:prstGeom prst="rect">
            <a:avLst/>
          </a:prstGeom>
          <a:noFill/>
        </p:spPr>
        <p:txBody>
          <a:bodyPr wrap="square" rtlCol="0" anchor="t">
            <a:spAutoFit/>
            <a:scene3d>
              <a:camera prst="orthographicFront"/>
              <a:lightRig rig="threePt" dir="t"/>
            </a:scene3d>
          </a:bodyPr>
          <a:lstStyle/>
          <a:p>
            <a:pPr algn="l"/>
            <a:r>
              <a:rPr lang="zh-CN" altLang="en-US" sz="3200">
                <a:solidFill>
                  <a:schemeClr val="tx1"/>
                </a:solidFill>
                <a:effectLst>
                  <a:outerShdw blurRad="38100" dist="19050" dir="2700000" algn="tl" rotWithShape="0">
                    <a:schemeClr val="dk1">
                      <a:alpha val="40000"/>
                    </a:schemeClr>
                  </a:outerShdw>
                </a:effectLst>
              </a:rPr>
              <a:t>（三）建设行动计划</a:t>
            </a:r>
            <a:endParaRPr lang="zh-CN" altLang="en-US" sz="3200">
              <a:solidFill>
                <a:schemeClr val="tx1"/>
              </a:solidFill>
              <a:effectLst>
                <a:outerShdw blurRad="38100" dist="19050" dir="2700000" algn="tl" rotWithShape="0">
                  <a:schemeClr val="dk1">
                    <a:alpha val="40000"/>
                  </a:schemeClr>
                </a:outerShdw>
              </a:effectLst>
            </a:endParaRPr>
          </a:p>
        </p:txBody>
      </p:sp>
      <p:sp>
        <p:nvSpPr>
          <p:cNvPr id="14" name="文本框 13"/>
          <p:cNvSpPr txBox="1"/>
          <p:nvPr/>
        </p:nvSpPr>
        <p:spPr>
          <a:xfrm>
            <a:off x="900430" y="2601595"/>
            <a:ext cx="9227820" cy="2676525"/>
          </a:xfrm>
          <a:prstGeom prst="rect">
            <a:avLst/>
          </a:prstGeom>
          <a:noFill/>
        </p:spPr>
        <p:txBody>
          <a:bodyPr wrap="square" rtlCol="0" anchor="t">
            <a:spAutoFit/>
            <a:scene3d>
              <a:camera prst="orthographicFront"/>
              <a:lightRig rig="threePt" dir="t"/>
            </a:scene3d>
          </a:bodyPr>
          <a:lstStyle/>
          <a:p>
            <a:pPr algn="l"/>
            <a:r>
              <a:rPr sz="2400">
                <a:solidFill>
                  <a:schemeClr val="tx1"/>
                </a:solidFill>
                <a:effectLst>
                  <a:outerShdw blurRad="38100" dist="19050" dir="2700000" algn="tl" rotWithShape="0">
                    <a:schemeClr val="dk1">
                      <a:alpha val="40000"/>
                    </a:schemeClr>
                  </a:outerShdw>
                </a:effectLst>
              </a:rPr>
              <a:t>第一阶段：2021年1月份完成园区公司注册，签订政府与园区托管合作协议。</a:t>
            </a:r>
            <a:endParaRPr sz="2400">
              <a:solidFill>
                <a:schemeClr val="tx1"/>
              </a:solidFill>
              <a:effectLst>
                <a:outerShdw blurRad="38100" dist="19050" dir="2700000" algn="tl" rotWithShape="0">
                  <a:schemeClr val="dk1">
                    <a:alpha val="40000"/>
                  </a:schemeClr>
                </a:outerShdw>
              </a:effectLst>
            </a:endParaRPr>
          </a:p>
          <a:p>
            <a:pPr algn="l"/>
            <a:endParaRPr sz="2400">
              <a:solidFill>
                <a:schemeClr val="tx1"/>
              </a:solidFill>
              <a:effectLst>
                <a:outerShdw blurRad="38100" dist="19050" dir="2700000" algn="tl" rotWithShape="0">
                  <a:schemeClr val="dk1">
                    <a:alpha val="40000"/>
                  </a:schemeClr>
                </a:outerShdw>
              </a:effectLst>
            </a:endParaRPr>
          </a:p>
          <a:p>
            <a:pPr algn="l"/>
            <a:r>
              <a:rPr sz="2400">
                <a:solidFill>
                  <a:schemeClr val="tx1"/>
                </a:solidFill>
                <a:effectLst>
                  <a:outerShdw blurRad="38100" dist="19050" dir="2700000" algn="tl" rotWithShape="0">
                    <a:schemeClr val="dk1">
                      <a:alpha val="40000"/>
                    </a:schemeClr>
                  </a:outerShdw>
                </a:effectLst>
              </a:rPr>
              <a:t>第二阶段：2021年3月份入驻3-5家企业，4月中旬启动业务。</a:t>
            </a:r>
            <a:endParaRPr sz="2400">
              <a:solidFill>
                <a:schemeClr val="tx1"/>
              </a:solidFill>
              <a:effectLst>
                <a:outerShdw blurRad="38100" dist="19050" dir="2700000" algn="tl" rotWithShape="0">
                  <a:schemeClr val="dk1">
                    <a:alpha val="40000"/>
                  </a:schemeClr>
                </a:outerShdw>
              </a:effectLst>
            </a:endParaRPr>
          </a:p>
          <a:p>
            <a:pPr algn="l"/>
            <a:endParaRPr sz="2400">
              <a:solidFill>
                <a:schemeClr val="tx1"/>
              </a:solidFill>
              <a:effectLst>
                <a:outerShdw blurRad="38100" dist="19050" dir="2700000" algn="tl" rotWithShape="0">
                  <a:schemeClr val="dk1">
                    <a:alpha val="40000"/>
                  </a:schemeClr>
                </a:outerShdw>
              </a:effectLst>
            </a:endParaRPr>
          </a:p>
          <a:p>
            <a:pPr algn="l"/>
            <a:r>
              <a:rPr sz="2400">
                <a:solidFill>
                  <a:schemeClr val="tx1"/>
                </a:solidFill>
                <a:effectLst>
                  <a:outerShdw blurRad="38100" dist="19050" dir="2700000" algn="tl" rotWithShape="0">
                    <a:schemeClr val="dk1">
                      <a:alpha val="40000"/>
                    </a:schemeClr>
                  </a:outerShdw>
                </a:effectLst>
              </a:rPr>
              <a:t>第三阶段：2021年5月份开展网络货运产业平台业务，6月底入驻企业达到20家以上</a:t>
            </a:r>
            <a:endParaRPr sz="2400">
              <a:solidFill>
                <a:schemeClr val="tx1"/>
              </a:solidFill>
              <a:effectLst>
                <a:outerShdw blurRad="38100" dist="19050" dir="2700000" algn="tl" rotWithShape="0">
                  <a:schemeClr val="dk1">
                    <a:alpha val="40000"/>
                  </a:schemeClr>
                </a:outerShdw>
              </a:effectLst>
            </a:endParaRPr>
          </a:p>
        </p:txBody>
      </p:sp>
    </p:spTree>
    <p:custDataLst>
      <p:tags r:id="rId1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2700"/>
            <a:ext cx="12192000" cy="68707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04" name="文本框 67"/>
          <p:cNvSpPr txBox="1"/>
          <p:nvPr/>
        </p:nvSpPr>
        <p:spPr>
          <a:xfrm>
            <a:off x="6714173" y="3345815"/>
            <a:ext cx="5059680" cy="3046095"/>
          </a:xfrm>
          <a:prstGeom prst="rect">
            <a:avLst/>
          </a:prstGeom>
          <a:noFill/>
          <a:ln w="9525">
            <a:noFill/>
          </a:ln>
        </p:spPr>
        <p:txBody>
          <a:bodyPr wrap="none">
            <a:spAutoFit/>
          </a:bodyPr>
          <a:lstStyle/>
          <a:p>
            <a:pPr algn="l" eaLnBrk="1" hangingPunct="1"/>
            <a:r>
              <a:rPr lang="zh-CN" altLang="en-US" sz="9600" b="1" dirty="0">
                <a:solidFill>
                  <a:schemeClr val="bg1"/>
                </a:solidFill>
                <a:latin typeface="Arial" panose="020B0604020202020204" pitchFamily="34" charset="0"/>
                <a:sym typeface="Arial" panose="020B0604020202020204" pitchFamily="34" charset="0"/>
              </a:rPr>
              <a:t>汇报完毕</a:t>
            </a:r>
            <a:endParaRPr lang="zh-CN" altLang="en-US" sz="9600" b="1" dirty="0">
              <a:solidFill>
                <a:schemeClr val="bg1"/>
              </a:solidFill>
              <a:latin typeface="Arial" panose="020B0604020202020204" pitchFamily="34" charset="0"/>
              <a:sym typeface="Arial" panose="020B0604020202020204" pitchFamily="34" charset="0"/>
            </a:endParaRPr>
          </a:p>
          <a:p>
            <a:pPr algn="l" eaLnBrk="1" hangingPunct="1"/>
            <a:r>
              <a:rPr lang="zh-CN" altLang="en-US" sz="9600" b="1" dirty="0">
                <a:solidFill>
                  <a:schemeClr val="bg1"/>
                </a:solidFill>
                <a:latin typeface="Arial" panose="020B0604020202020204" pitchFamily="34" charset="0"/>
                <a:sym typeface="Arial" panose="020B0604020202020204" pitchFamily="34" charset="0"/>
              </a:rPr>
              <a:t>感谢聆听</a:t>
            </a:r>
            <a:endParaRPr lang="zh-CN" altLang="en-US" sz="9600" b="1"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1588" y="-3651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9" name="图片 8"/>
          <p:cNvPicPr>
            <a:picLocks noChangeAspect="1"/>
          </p:cNvPicPr>
          <p:nvPr/>
        </p:nvPicPr>
        <p:blipFill>
          <a:blip r:embed="rId1"/>
          <a:stretch>
            <a:fillRect/>
          </a:stretch>
        </p:blipFill>
        <p:spPr>
          <a:xfrm>
            <a:off x="127875" y="164687"/>
            <a:ext cx="2736134" cy="827039"/>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TEMPLATE_SUBCATEGORY" val="17"/>
  <p:tag name="KSO_WM_TEMPLATE_MASTER_TYPE" val="0"/>
  <p:tag name="KSO_WM_TEMPLATE_COLOR_TYPE" val="1"/>
  <p:tag name="KSO_WM_TAG_VERSION" val="1.0"/>
  <p:tag name="KSO_WM_BEAUTIFY_FLAG" val="#wm#"/>
  <p:tag name="KSO_WM_TEMPLATE_CATEGORY" val="diagram"/>
  <p:tag name="KSO_WM_TEMPLATE_INDEX" val="20204767"/>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UNIT_BK_DARK_LIGHT"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 name="KSO_WM_UNIT_BK_DARK_LIGHT"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BK_DARK_LIGHT" val="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1.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60"/>
  <p:tag name="KSO_WM_TEMPLATE_MASTER_THUMB_INDEX" val="12"/>
  <p:tag name="KSO_WM_TEMPLATE_THUMBS_INDEX" val="1、4、8、9、12、13、18、19、20、22、24、25、26、27、29"/>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3.xml><?xml version="1.0" encoding="utf-8"?>
<p:tagLst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7388_1*a*1"/>
  <p:tag name="KSO_WM_TEMPLATE_CATEGORY" val="diagram"/>
  <p:tag name="KSO_WM_TEMPLATE_INDEX" val="20207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a243a843039f4a758342033f2d1688e1"/>
  <p:tag name="KSO_WM_ASSEMBLE_CHIP_INDEX" val="3d35ef34ba894fee97aff8dd4d191894"/>
  <p:tag name="KSO_WM_UNIT_TEXT_FILL_FORE_SCHEMECOLOR_INDEX_BRIGHTNESS" val="0"/>
  <p:tag name="KSO_WM_UNIT_TEXT_FILL_FORE_SCHEMECOLOR_INDEX" val="13"/>
  <p:tag name="KSO_WM_UNIT_TEXT_FILL_TYPE" val="1"/>
  <p:tag name="KSO_WM_TEMPLATE_ASSEMBLE_XID" val="5eecbaf6a758c1ec0b708b3b"/>
  <p:tag name="KSO_WM_TEMPLATE_ASSEMBLE_GROUPID" val="5eecbaf6a758c1ec0b708b3b"/>
</p:tagLst>
</file>

<file path=ppt/tags/tag204.xml><?xml version="1.0" encoding="utf-8"?>
<p:tagLst xmlns:p="http://schemas.openxmlformats.org/presentationml/2006/main">
  <p:tag name="KSO_WM_BEAUTIFY_FLAG" val="#wm#"/>
  <p:tag name="KSO_WM_TEMPLATE_CATEGORY" val="diagram"/>
  <p:tag name="KSO_WM_TEMPLATE_INDEX" val="20207388"/>
  <p:tag name="KSO_WM_SLIDE_BACKGROUND" val="[&quot;navigation&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cf7885ddc3daf3fef3fc22"/>
  <p:tag name="KSO_WM_CHIP_FILLPROP" val="[[{&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pictext&quot;,&quot;text&quot;,&quot;picture&quot;,&quot;chart&quot;,&quot;table&quot;,&quot;video&quot;],&quot;support_features&quot;:[&quot;collage&quot;]},{&quot;fill_id&quot;:&quot;e836bed5e59843b5bc0179a1591ebf37&quot;,&quot;fill_align&quot;:&quot;lm&quot;,&quot;text_align&quot;:&quot;lm&quot;,&quot;text_direction&quot;:&quot;horizontal&quot;,&quot;chip_types&quot;:[&quot;diagram&quot;,&quot;pictext&quot;,&quot;text&quot;,&quot;picture&quot;,&quot;chart&quot;,&quot;table&quot;,&quot;video&quot;],&quot;support_features&quot;:[&quot;collage&quot;]}],[{&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diagram&quot;,&quot;picture&quot;],&quot;support_features&quot;:[&quot;collage&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
  <p:tag name="KSO_WM_SLIDE_ID" val="diagram2020738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444"/>
  <p:tag name="KSO_WM_SLIDE_POSITION" val="0*0"/>
  <p:tag name="KSO_WM_TAG_VERSION" val="1.0"/>
  <p:tag name="KSO_WM_SLIDE_LAYOUT" val="a_f"/>
  <p:tag name="KSO_WM_SLIDE_LAYOUT_CNT" val="1_2"/>
  <p:tag name="KSO_WM_CHIP_GROUPID" val="5ed8bf58afe44fab1839c20c"/>
  <p:tag name="KSO_WM_SLIDE_BK_DARK_LIGHT" val="2"/>
  <p:tag name="KSO_WM_SLIDE_BACKGROUND_TYPE" val="navigation"/>
  <p:tag name="KSO_WM_SLIDE_SUPPORT_FEATURE_TYPE" val="0"/>
  <p:tag name="KSO_WM_TEMPLATE_ASSEMBLE_XID" val="5eecbaf6a758c1ec0b708b3b"/>
  <p:tag name="KSO_WM_TEMPLATE_ASSEMBLE_GROUPID" val="5eecbaf6a758c1ec0b708b3b"/>
  <p:tag name="KSO_WM_SLIDE_LAYOUT_INFO" val="{&quot;id&quot;:&quot;2020-06-19T21:18:52&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06-19T21:18:52&quot;,&quot;margin&quot;:{&quot;bottom&quot;:0.42300000786781311,&quot;left&quot;:0.84700000286102295,&quot;right&quot;:0.84700000286102295,&quot;top&quot;:0.42300000786781311},&quot;type&quot;:0},{&quot;direction&quot;:1,&quot;id&quot;:&quot;2020-06-19T21:18:52&quot;,&quot;maxSize&quot;:{&quot;size1&quot;:53.757678643477263},&quot;minSize&quot;:{&quot;size1&quot;:41.157678643477269},&quot;normalSize&quot;:{&quot;size1&quot;:41.207678643477266},&quot;subLayout&quot;:[{&quot;id&quot;:&quot;2020-06-19T21:18:52&quot;,&quot;margin&quot;:{&quot;bottom&quot;:1.6929999589920044,&quot;left&quot;:1.6929999589920044,&quot;right&quot;:0,&quot;top&quot;:0.84700000286102295},&quot;type&quot;:0},{&quot;id&quot;:&quot;2020-06-19T21:18:52&quot;,&quot;margin&quot;:{&quot;bottom&quot;:1.6929999589920044,&quot;left&quot;:1.6670000553131104,&quot;right&quot;:1.6929999589920044,&quot;top&quot;:0.84700000286102295},&quot;type&quot;:0}],&quot;type&quot;:0}],&quot;type&quot;:0}"/>
  <p:tag name="KSO_WM_SPECIAL_SOURCE" val="bdnull"/>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6.xml><?xml version="1.0" encoding="utf-8"?>
<p:tagLst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7388_1*a*1"/>
  <p:tag name="KSO_WM_TEMPLATE_CATEGORY" val="diagram"/>
  <p:tag name="KSO_WM_TEMPLATE_INDEX" val="20207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a243a843039f4a758342033f2d1688e1"/>
  <p:tag name="KSO_WM_ASSEMBLE_CHIP_INDEX" val="3d35ef34ba894fee97aff8dd4d191894"/>
  <p:tag name="KSO_WM_UNIT_TEXT_FILL_FORE_SCHEMECOLOR_INDEX_BRIGHTNESS" val="0"/>
  <p:tag name="KSO_WM_UNIT_TEXT_FILL_FORE_SCHEMECOLOR_INDEX" val="13"/>
  <p:tag name="KSO_WM_UNIT_TEXT_FILL_TYPE" val="1"/>
  <p:tag name="KSO_WM_TEMPLATE_ASSEMBLE_XID" val="5eecbaf6a758c1ec0b708b3b"/>
  <p:tag name="KSO_WM_TEMPLATE_ASSEMBLE_GROUPID" val="5eecbaf6a758c1ec0b708b3b"/>
</p:tagLst>
</file>

<file path=ppt/tags/tag207.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1_1"/>
  <p:tag name="KSO_WM_UNIT_INDEX" val="1_1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08.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2_1"/>
  <p:tag name="KSO_WM_UNIT_INDEX" val="1_2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09.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3_1"/>
  <p:tag name="KSO_WM_UNIT_INDEX" val="1_3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10.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b*1"/>
  <p:tag name="KSO_WM_UNIT_INDEX" val="1"/>
  <p:tag name="KSO_WM_UNIT_TYPE" val="b"/>
  <p:tag name="KSO_WM_UNIT_DIAGRAM_ISREFERUNIT" val="0"/>
  <p:tag name="KSO_WM_UNIT_DIAGRAM_ISNUMVISUAL" val="0"/>
  <p:tag name="KSO_WM_UNIT_COMPATIBLE" val="1"/>
  <p:tag name="KSO_WM_UNIT_HIGHLIGHT" val="0"/>
  <p:tag name="KSO_WM_UNIT_VALUE" val="47"/>
  <p:tag name="KSO_WM_UNIT_NOCLEAR" val="0"/>
  <p:tag name="KSO_WM_UNIT_PRESET_TEXT" val="点击此处添加副标题"/>
  <p:tag name="KSO_WM_UNIT_ISCONTENTSTITLE" val="0"/>
  <p:tag name="KSO_WM_DIAGRAM_GROUP_CODE" val="l1-1"/>
  <p:tag name="KSO_WM_UNIT_TEXT_FILL_FORE_SCHEMECOLOR_INDEX" val="13"/>
  <p:tag name="KSO_WM_UNIT_TEXT_FILL_TYPE" val="1"/>
  <p:tag name="KSO_WM_UNIT_USESOURCEFORMAT_APPLY" val="1"/>
</p:tagLst>
</file>

<file path=ppt/tags/tag211.xml><?xml version="1.0" encoding="utf-8"?>
<p:tagLst xmlns:p="http://schemas.openxmlformats.org/presentationml/2006/main">
  <p:tag name="KSO_WM_BEAUTIFY_FLAG" val="#wm#"/>
  <p:tag name="KSO_WM_TEMPLATE_CATEGORY" val="diagram"/>
  <p:tag name="KSO_WM_TEMPLATE_INDEX" val="20207388"/>
  <p:tag name="KSO_WM_SLIDE_BACKGROUND" val="[&quot;navigation&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cf7885ddc3daf3fef3fc22"/>
  <p:tag name="KSO_WM_CHIP_FILLPROP" val="[[{&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pictext&quot;,&quot;text&quot;,&quot;picture&quot;,&quot;chart&quot;,&quot;table&quot;,&quot;video&quot;],&quot;support_features&quot;:[&quot;collage&quot;]},{&quot;fill_id&quot;:&quot;e836bed5e59843b5bc0179a1591ebf37&quot;,&quot;fill_align&quot;:&quot;lm&quot;,&quot;text_align&quot;:&quot;lm&quot;,&quot;text_direction&quot;:&quot;horizontal&quot;,&quot;chip_types&quot;:[&quot;diagram&quot;,&quot;pictext&quot;,&quot;text&quot;,&quot;picture&quot;,&quot;chart&quot;,&quot;table&quot;,&quot;video&quot;],&quot;support_features&quot;:[&quot;collage&quot;]}],[{&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diagram&quot;,&quot;picture&quot;],&quot;support_features&quot;:[&quot;collage&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
  <p:tag name="KSO_WM_SLIDE_ID" val="diagram2020738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444"/>
  <p:tag name="KSO_WM_SLIDE_POSITION" val="0*0"/>
  <p:tag name="KSO_WM_TAG_VERSION" val="1.0"/>
  <p:tag name="KSO_WM_SLIDE_LAYOUT" val="a_f"/>
  <p:tag name="KSO_WM_SLIDE_LAYOUT_CNT" val="1_2"/>
  <p:tag name="KSO_WM_CHIP_GROUPID" val="5ed8bf58afe44fab1839c20c"/>
  <p:tag name="KSO_WM_SLIDE_BK_DARK_LIGHT" val="2"/>
  <p:tag name="KSO_WM_SLIDE_BACKGROUND_TYPE" val="navigation"/>
  <p:tag name="KSO_WM_SLIDE_SUPPORT_FEATURE_TYPE" val="0"/>
  <p:tag name="KSO_WM_TEMPLATE_ASSEMBLE_XID" val="5eecbaf6a758c1ec0b708b3b"/>
  <p:tag name="KSO_WM_TEMPLATE_ASSEMBLE_GROUPID" val="5eecbaf6a758c1ec0b708b3b"/>
  <p:tag name="KSO_WM_SLIDE_LAYOUT_INFO" val="{&quot;id&quot;:&quot;2020-06-19T21:18:52&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06-19T21:18:52&quot;,&quot;margin&quot;:{&quot;bottom&quot;:0.42300000786781311,&quot;left&quot;:0.84700000286102295,&quot;right&quot;:0.84700000286102295,&quot;top&quot;:0.42300000786781311},&quot;type&quot;:0},{&quot;direction&quot;:1,&quot;id&quot;:&quot;2020-06-19T21:18:52&quot;,&quot;maxSize&quot;:{&quot;size1&quot;:53.757678643477263},&quot;minSize&quot;:{&quot;size1&quot;:41.157678643477269},&quot;normalSize&quot;:{&quot;size1&quot;:41.207678643477266},&quot;subLayout&quot;:[{&quot;id&quot;:&quot;2020-06-19T21:18:52&quot;,&quot;margin&quot;:{&quot;bottom&quot;:1.6929999589920044,&quot;left&quot;:1.6929999589920044,&quot;right&quot;:0,&quot;top&quot;:0.84700000286102295},&quot;type&quot;:0},{&quot;id&quot;:&quot;2020-06-19T21:18:52&quot;,&quot;margin&quot;:{&quot;bottom&quot;:1.6929999589920044,&quot;left&quot;:1.6670000553131104,&quot;right&quot;:1.6929999589920044,&quot;top&quot;:0.84700000286102295},&quot;type&quot;:0}],&quot;type&quot;:0}],&quot;type&quot;:0}"/>
  <p:tag name="KSO_WM_SPECIAL_SOURCE" val="bdnull"/>
</p:tagLst>
</file>

<file path=ppt/tags/tag212.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1_1"/>
  <p:tag name="KSO_WM_UNIT_INDEX" val="1_1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13.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2_1"/>
  <p:tag name="KSO_WM_UNIT_INDEX" val="1_2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14.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3_1"/>
  <p:tag name="KSO_WM_UNIT_INDEX" val="1_3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15.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a*1"/>
  <p:tag name="KSO_WM_UNIT_INDEX" val="1"/>
  <p:tag name="KSO_WM_UNIT_TYPE" val="a"/>
  <p:tag name="KSO_WM_DIAGRAM_GROUP_CODE" val="l1-1"/>
  <p:tag name="KSO_WM_UNIT_DIAGRAM_ISREFERUNIT" val="0"/>
  <p:tag name="KSO_WM_UNIT_DIAGRAM_ISNUMVISUAL" val="0"/>
  <p:tag name="KSO_WM_UNIT_COMPATIBLE" val="0"/>
  <p:tag name="KSO_WM_UNIT_HIGHLIGHT" val="0"/>
  <p:tag name="KSO_WM_UNIT_VALUE" val="26"/>
  <p:tag name="KSO_WM_UNIT_NOCLEAR" val="0"/>
  <p:tag name="KSO_WM_UNIT_PRESET_TEXT" val="点击此处添加标题"/>
  <p:tag name="KSO_WM_UNIT_ISCONTENTSTITLE" val="0"/>
  <p:tag name="KSO_WM_UNIT_TEXT_FILL_FORE_SCHEMECOLOR_INDEX" val="13"/>
  <p:tag name="KSO_WM_UNIT_TEXT_FILL_TYPE" val="1"/>
  <p:tag name="KSO_WM_UNIT_USESOURCEFORMAT_APPLY" val="1"/>
</p:tagLst>
</file>

<file path=ppt/tags/tag216.xml><?xml version="1.0" encoding="utf-8"?>
<p:tagLst xmlns:p="http://schemas.openxmlformats.org/presentationml/2006/main">
  <p:tag name="KSO_WM_SLIDE_ID" val="diagram20204767_2"/>
  <p:tag name="KSO_WM_TEMPLATE_SUBCATEGORY" val="17"/>
  <p:tag name="KSO_WM_TEMPLATE_MASTER_TYPE" val="0"/>
  <p:tag name="KSO_WM_TEMPLATE_COLOR_TYPE" val="1"/>
  <p:tag name="KSO_WM_SLIDE_TYPE" val="text"/>
  <p:tag name="KSO_WM_SLIDE_SUBTYPE" val="diag"/>
  <p:tag name="KSO_WM_SLIDE_ITEM_CNT" val="3"/>
  <p:tag name="KSO_WM_SLIDE_INDEX" val="2"/>
  <p:tag name="KSO_WM_SLIDE_SIZE" val="864.05*304.344"/>
  <p:tag name="KSO_WM_SLIDE_POSITION" val="48.25*180.961"/>
  <p:tag name="KSO_WM_DIAGRAM_GROUP_CODE" val="l1-1"/>
  <p:tag name="KSO_WM_SLIDE_DIAGTYPE" val="l"/>
  <p:tag name="KSO_WM_TAG_VERSION" val="1.0"/>
  <p:tag name="KSO_WM_BEAUTIFY_FLAG" val="#wm#"/>
  <p:tag name="KSO_WM_TEMPLATE_CATEGORY" val="diagram"/>
  <p:tag name="KSO_WM_TEMPLATE_INDEX" val="20204767"/>
  <p:tag name="KSO_WM_SLIDE_LAYOUT" val="a_b_l"/>
  <p:tag name="KSO_WM_SLIDE_LAYOUT_CNT" val="1_1_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TYPE" val="i"/>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7195_1*i*1"/>
  <p:tag name="KSO_WM_TEMPLATE_CATEGORY" val="diagram"/>
  <p:tag name="KSO_WM_TEMPLATE_INDEX" val="20217195"/>
  <p:tag name="KSO_WM_UNIT_LAYERLEVEL" val="1"/>
  <p:tag name="KSO_WM_TAG_VERSION" val="1.0"/>
  <p:tag name="KSO_WM_BEAUTIFY_FLAG" val="#wm#"/>
  <p:tag name="KSO_WM_UNIT_BLOCK" val="0"/>
  <p:tag name="KSO_WM_UNIT_SM_LIMIT_TYPE" val="2"/>
  <p:tag name="KSO_WM_UNIT_DEC_AREA_ID" val="080fc165f516406ca04391f2bda55744"/>
  <p:tag name="KSO_WM_UNIT_DECORATE_INFO" val="{&quot;DecorateInfoH&quot;:{&quot;IsAbs&quot;:false},&quot;DecorateInfoW&quot;:{&quot;IsAbs&quot;:false},&quot;DecorateInfoX&quot;:{&quot;IsAbs&quot;:true,&quot;Pos&quot;:2},&quot;DecorateInfoY&quot;:{&quot;IsAbs&quot;:true,&quot;Pos&quot;:2},&quot;ReferentInfo&quot;:{&quot;Id&quot;:&quot;27d77f1d3aa04208b8552145788a8c2a&quot;,&quot;X&quot;:{&quot;Pos&quot;:2},&quot;Y&quot;:{&quot;Pos&quot;:2}},&quot;whChangeMode&quot;:1}"/>
  <p:tag name="KSO_WM_CHIP_GROUPID" val="5f5ee1ca4d6848d78f644aec"/>
  <p:tag name="KSO_WM_CHIP_XID" val="5f5ee1ca4d6848d78f644ae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286"/>
  <p:tag name="KSO_WM_TEMPLATE_ASSEMBLE_XID" val="5fd03d16731c600c306e6ea1"/>
  <p:tag name="KSO_WM_TEMPLATE_ASSEMBLE_GROUPID" val="5fd03d16731c600c306e6ea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7195_1*i*2"/>
  <p:tag name="KSO_WM_TEMPLATE_CATEGORY" val="diagram"/>
  <p:tag name="KSO_WM_TEMPLATE_INDEX" val="20217195"/>
  <p:tag name="KSO_WM_UNIT_LAYERLEVEL" val="1"/>
  <p:tag name="KSO_WM_TAG_VERSION" val="1.0"/>
  <p:tag name="KSO_WM_BEAUTIFY_FLAG" val="#wm#"/>
  <p:tag name="KSO_WM_UNIT_BLOCK" val="0"/>
  <p:tag name="KSO_WM_UNIT_SM_LIMIT_TYPE" val="2"/>
  <p:tag name="KSO_WM_UNIT_DEC_AREA_ID" val="7a632435d0fe4e2ba5cb0e4fafd470f8"/>
  <p:tag name="KSO_WM_UNIT_DECORATE_INFO" val="{&quot;DecorateInfoH&quot;:{&quot;IsAbs&quot;:false},&quot;DecorateInfoW&quot;:{&quot;IsAbs&quot;:false},&quot;DecorateInfoX&quot;:{&quot;IsAbs&quot;:true,&quot;Pos&quot;:2},&quot;DecorateInfoY&quot;:{&quot;IsAbs&quot;:true,&quot;Pos&quot;:2},&quot;ReferentInfo&quot;:{&quot;Id&quot;:&quot;5382ae3935734542b6acba3b14876ef9&quot;,&quot;X&quot;:{&quot;Pos&quot;:2},&quot;Y&quot;:{&quot;Pos&quot;:2}},&quot;whChangeMode&quot;:1}"/>
  <p:tag name="KSO_WM_CHIP_GROUPID" val="5f5ee1ca4d6848d78f644aec"/>
  <p:tag name="KSO_WM_CHIP_XID" val="5f5ee1ca4d6848d78f644ae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286"/>
  <p:tag name="KSO_WM_TEMPLATE_ASSEMBLE_XID" val="5fd03d16731c600c306e6ea1"/>
  <p:tag name="KSO_WM_TEMPLATE_ASSEMBLE_GROUPID" val="5fd03d16731c600c306e6ea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7195_1*i*3"/>
  <p:tag name="KSO_WM_TEMPLATE_CATEGORY" val="diagram"/>
  <p:tag name="KSO_WM_TEMPLATE_INDEX" val="20217195"/>
  <p:tag name="KSO_WM_UNIT_LAYERLEVEL" val="1"/>
  <p:tag name="KSO_WM_TAG_VERSION" val="1.0"/>
  <p:tag name="KSO_WM_BEAUTIFY_FLAG" val="#wm#"/>
  <p:tag name="KSO_WM_UNIT_BLOCK" val="0"/>
  <p:tag name="KSO_WM_UNIT_SM_LIMIT_TYPE" val="2"/>
  <p:tag name="KSO_WM_UNIT_DEC_AREA_ID" val="5382ae3935734542b6acba3b14876ef9"/>
  <p:tag name="KSO_WM_UNIT_DECORATE_INFO" val="{&quot;DecorateInfoH&quot;:{&quot;IsAbs&quot;:false},&quot;DecorateInfoW&quot;:{&quot;IsAbs&quot;:false},&quot;DecorateInfoX&quot;:{&quot;IsAbs&quot;:true,&quot;Pos&quot;:1},&quot;DecorateInfoY&quot;:{&quot;IsAbs&quot;:true,&quot;Pos&quot;:1},&quot;ReferentInfo&quot;:{&quot;Id&quot;:&quot;b033904134444c708c087344ba19ca49&quot;,&quot;X&quot;:{&quot;Pos&quot;:1},&quot;Y&quot;:{&quot;Pos&quot;:1}},&quot;whChangeMode&quot;:1}"/>
  <p:tag name="KSO_WM_CHIP_GROUPID" val="5f5ee1ca4d6848d78f644aec"/>
  <p:tag name="KSO_WM_CHIP_XID" val="5f5ee1ca4d6848d78f644aec"/>
  <p:tag name="KSO_WM_UNIT_FILL_FORE_SCHEMECOLOR_INDEX_BRIGHTNESS" val="0"/>
  <p:tag name="KSO_WM_UNIT_FILL_FORE_SCHEMECOLOR_INDEX" val="16"/>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286"/>
  <p:tag name="KSO_WM_TEMPLATE_ASSEMBLE_XID" val="5fd03d16731c600c306e6ea1"/>
  <p:tag name="KSO_WM_TEMPLATE_ASSEMBLE_GROUPID" val="5fd03d16731c600c306e6ea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7195_1*i*4"/>
  <p:tag name="KSO_WM_TEMPLATE_CATEGORY" val="diagram"/>
  <p:tag name="KSO_WM_TEMPLATE_INDEX" val="20217195"/>
  <p:tag name="KSO_WM_UNIT_LAYERLEVEL" val="1"/>
  <p:tag name="KSO_WM_TAG_VERSION" val="1.0"/>
  <p:tag name="KSO_WM_BEAUTIFY_FLAG" val="#wm#"/>
  <p:tag name="KSO_WM_UNIT_BLOCK" val="0"/>
  <p:tag name="KSO_WM_UNIT_SM_LIMIT_TYPE" val="2"/>
  <p:tag name="KSO_WM_UNIT_DEC_AREA_ID" val="27d77f1d3aa04208b8552145788a8c2a"/>
  <p:tag name="KSO_WM_UNIT_DECORATE_INFO" val="{&quot;DecorateInfoH&quot;:{&quot;IsAbs&quot;:false},&quot;DecorateInfoW&quot;:{&quot;IsAbs&quot;:false},&quot;DecorateInfoX&quot;:{&quot;IsAbs&quot;:true,&quot;Pos&quot;:1},&quot;DecorateInfoY&quot;:{&quot;IsAbs&quot;:true,&quot;Pos&quot;:1},&quot;ReferentInfo&quot;:{&quot;Id&quot;:&quot;fb399819c67c4be48723e5d2e6d246ed&quot;,&quot;X&quot;:{&quot;Pos&quot;:1},&quot;Y&quot;:{&quot;Pos&quot;:1}},&quot;whChangeMode&quot;:1}"/>
  <p:tag name="KSO_WM_CHIP_GROUPID" val="5f5ee1ca4d6848d78f644aec"/>
  <p:tag name="KSO_WM_CHIP_XID" val="5f5ee1ca4d6848d78f644aec"/>
  <p:tag name="KSO_WM_UNIT_FILL_FORE_SCHEMECOLOR_INDEX_BRIGHTNESS" val="0"/>
  <p:tag name="KSO_WM_UNIT_FILL_FORE_SCHEMECOLOR_INDEX" val="16"/>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286"/>
  <p:tag name="KSO_WM_TEMPLATE_ASSEMBLE_XID" val="5fd03d16731c600c306e6ea1"/>
  <p:tag name="KSO_WM_TEMPLATE_ASSEMBLE_GROUPID" val="5fd03d16731c600c306e6ea1"/>
</p:tagLst>
</file>

<file path=ppt/tags/tag222.xml><?xml version="1.0" encoding="utf-8"?>
<p:tagLst xmlns:p="http://schemas.openxmlformats.org/presentationml/2006/main">
  <p:tag name="KSO_WM_UNIT_ISCONTENTSTITLE" val="0"/>
  <p:tag name="KSO_WM_UNIT_ISNUMDGMTITLE" val="0"/>
  <p:tag name="KSO_WM_UNIT_NOCLEAR" val="0"/>
  <p:tag name="KSO_WM_UNIT_VALUE" val="24"/>
  <p:tag name="KSO_WM_UNIT_HIGHLIGHT" val="0"/>
  <p:tag name="KSO_WM_UNIT_COMPATIBLE" val="0"/>
  <p:tag name="KSO_WM_UNIT_DIAGRAM_ISNUMVISUAL" val="0"/>
  <p:tag name="KSO_WM_UNIT_DIAGRAM_ISREFERUNIT" val="0"/>
  <p:tag name="KSO_WM_UNIT_TYPE" val="a"/>
  <p:tag name="KSO_WM_UNIT_INDEX" val="1"/>
  <p:tag name="KSO_WM_UNIT_ID" val="diagram20217195_1*a*1"/>
  <p:tag name="KSO_WM_TEMPLATE_CATEGORY" val="diagram"/>
  <p:tag name="KSO_WM_TEMPLATE_INDEX" val="20217195"/>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4821d08f766f4cea91dab951bd95176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dbd1cf5e2231484db3f2a60e194d441f"/>
  <p:tag name="KSO_WM_UNIT_TEXT_FILL_FORE_SCHEMECOLOR_INDEX_BRIGHTNESS" val="0"/>
  <p:tag name="KSO_WM_UNIT_TEXT_FILL_FORE_SCHEMECOLOR_INDEX" val="13"/>
  <p:tag name="KSO_WM_UNIT_TEXT_FILL_TYPE" val="1"/>
  <p:tag name="KSO_WM_TEMPLATE_ASSEMBLE_XID" val="5fd03d16731c600c306e6ea1"/>
  <p:tag name="KSO_WM_TEMPLATE_ASSEMBLE_GROUPID" val="5fd03d16731c600c306e6ea1"/>
</p:tagLst>
</file>

<file path=ppt/tags/tag22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195_1*f*1"/>
  <p:tag name="KSO_WM_TEMPLATE_CATEGORY" val="diagram"/>
  <p:tag name="KSO_WM_TEMPLATE_INDEX" val="20217195"/>
  <p:tag name="KSO_WM_UNIT_LAYERLEVEL" val="1"/>
  <p:tag name="KSO_WM_TAG_VERSION" val="1.0"/>
  <p:tag name="KSO_WM_BEAUTIFY_FLAG" val="#wm#"/>
  <p:tag name="KSO_WM_UNIT_DEFAULT_FONT" val="14;20;2"/>
  <p:tag name="KSO_WM_UNIT_BLOCK" val="0"/>
  <p:tag name="KSO_WM_UNIT_VALUE" val="144"/>
  <p:tag name="KSO_WM_UNIT_SHOW_EDIT_AREA_INDICATION" val="1"/>
  <p:tag name="KSO_WM_CHIP_GROUPID" val="5e6b05596848fb12bee65ac8"/>
  <p:tag name="KSO_WM_CHIP_XID" val="5e6b05596848fb12bee65aca"/>
  <p:tag name="KSO_WM_UNIT_DEC_AREA_ID" val="b033904134444c708c087344ba19ca4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762434c07783409789adcb32a42f7499"/>
  <p:tag name="KSO_WM_UNIT_SUPPORT_UNIT_TYPE" val="[&quot;d&quot;]"/>
  <p:tag name="KSO_WM_UNIT_TEXT_FILL_FORE_SCHEMECOLOR_INDEX_BRIGHTNESS" val="0.25"/>
  <p:tag name="KSO_WM_UNIT_TEXT_FILL_FORE_SCHEMECOLOR_INDEX" val="13"/>
  <p:tag name="KSO_WM_UNIT_TEXT_FILL_TYPE" val="1"/>
  <p:tag name="KSO_WM_TEMPLATE_ASSEMBLE_XID" val="5fd03d16731c600c306e6ea1"/>
  <p:tag name="KSO_WM_TEMPLATE_ASSEMBLE_GROUPID" val="5fd03d16731c600c306e6ea1"/>
</p:tagLst>
</file>

<file path=ppt/tags/tag22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17195_1*f*2"/>
  <p:tag name="KSO_WM_TEMPLATE_CATEGORY" val="diagram"/>
  <p:tag name="KSO_WM_TEMPLATE_INDEX" val="20217195"/>
  <p:tag name="KSO_WM_UNIT_LAYERLEVEL" val="1"/>
  <p:tag name="KSO_WM_TAG_VERSION" val="1.0"/>
  <p:tag name="KSO_WM_BEAUTIFY_FLAG" val="#wm#"/>
  <p:tag name="KSO_WM_UNIT_DEFAULT_FONT" val="14;20;2"/>
  <p:tag name="KSO_WM_UNIT_BLOCK" val="0"/>
  <p:tag name="KSO_WM_UNIT_VALUE" val="144"/>
  <p:tag name="KSO_WM_UNIT_SHOW_EDIT_AREA_INDICATION" val="1"/>
  <p:tag name="KSO_WM_CHIP_GROUPID" val="5e6b05596848fb12bee65ac8"/>
  <p:tag name="KSO_WM_CHIP_XID" val="5e6b05596848fb12bee65aca"/>
  <p:tag name="KSO_WM_UNIT_DEC_AREA_ID" val="fb399819c67c4be48723e5d2e6d246e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7fc2bf8f31b64d4896fa2212e1655695"/>
  <p:tag name="KSO_WM_UNIT_SUPPORT_UNIT_TYPE" val="[&quot;d&quot;]"/>
  <p:tag name="KSO_WM_UNIT_TEXT_FILL_FORE_SCHEMECOLOR_INDEX_BRIGHTNESS" val="0.25"/>
  <p:tag name="KSO_WM_UNIT_TEXT_FILL_FORE_SCHEMECOLOR_INDEX" val="13"/>
  <p:tag name="KSO_WM_UNIT_TEXT_FILL_TYPE" val="1"/>
  <p:tag name="KSO_WM_TEMPLATE_ASSEMBLE_XID" val="5fd03d16731c600c306e6ea1"/>
  <p:tag name="KSO_WM_TEMPLATE_ASSEMBLE_GROUPID" val="5fd03d16731c600c306e6ea1"/>
</p:tagLst>
</file>

<file path=ppt/tags/tag225.xml><?xml version="1.0" encoding="utf-8"?>
<p:tagLst xmlns:p="http://schemas.openxmlformats.org/presentationml/2006/main">
  <p:tag name="KSO_WM_SLIDE_ID" val="diagram20217195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864*384"/>
  <p:tag name="KSO_WM_SLIDE_POSITION" val="48*72"/>
  <p:tag name="KSO_WM_DIAGRAM_GROUP_CODE" val="l1-1"/>
  <p:tag name="KSO_WM_SLIDE_DIAGTYPE" val="l"/>
  <p:tag name="KSO_WM_TAG_VERSION" val="1.0"/>
  <p:tag name="KSO_WM_BEAUTIFY_FLAG" val="#wm#"/>
  <p:tag name="KSO_WM_TEMPLATE_CATEGORY" val="diagram"/>
  <p:tag name="KSO_WM_TEMPLATE_INDEX" val="20217195"/>
  <p:tag name="KSO_WM_SLIDE_LAYOUT" val="a_f"/>
  <p:tag name="KSO_WM_SLIDE_LAYOUT_CNT" val="1_2"/>
  <p:tag name="KSO_WM_SLIDE_CAN_ADD_NAVIGATION" val="1"/>
  <p:tag name="KSO_WM_SLIDE_BACKGROUND" val="[&quot;general&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ee1ca4d6848d78f644aec"/>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big_font&quot;:false,&quot;picture_toward&quot;:0,&quot;picture_dockside&quot;:[],&quot;fill_id&quot;:&quot;2309cd69c72c4ec9add97218b8be879d&quot;,&quot;fill_align&quot;:&quot;cm&quot;,&quot;chip_types&quot;:[&quot;text&quot;,&quot;picture&quot;]},{&quot;text_align&quot;:&quot;lm&quot;,&quot;text_direction&quot;:&quot;horizontal&quot;,&quot;support_big_font&quot;:false,&quot;picture_toward&quot;:0,&quot;picture_dockside&quot;:[],&quot;fill_id&quot;:&quot;f9453295f896499082c4596d22b07337&quot;,&quot;fill_align&quot;:&quot;cm&quot;,&quot;chip_types&quot;:[&quot;text&quot;,&quot;picture&quot;]}]]"/>
  <p:tag name="KSO_WM_CHIP_DECFILLPROP" val="[]"/>
  <p:tag name="KSO_WM_CHIP_GROUPID" val="5f5ee1ca4d6848d78f644aec"/>
  <p:tag name="KSO_WM_SLIDE_BK_DARK_LIGHT" val="2"/>
  <p:tag name="KSO_WM_SLIDE_BACKGROUND_TYPE" val="general"/>
  <p:tag name="KSO_WM_SLIDE_SUPPORT_FEATURE_TYPE" val="0"/>
  <p:tag name="KSO_WM_TEMPLATE_ASSEMBLE_XID" val="5fd03d16731c600c306e6ea1"/>
  <p:tag name="KSO_WM_TEMPLATE_ASSEMBLE_GROUPID" val="5fd03d16731c600c306e6ea1"/>
  <p:tag name="KSO_WM_SLIDE_LAYOUT_INFO" val="{&quot;backgroundInfo&quot;:[{&quot;bottom&quot;:0,&quot;bottomAbs&quot;:false,&quot;left&quot;:0,&quot;leftAbs&quot;:false,&quot;right&quot;:0,&quot;rightAbs&quot;:false,&quot;top&quot;:0,&quot;topAbs&quot;:false,&quot;type&quot;:&quot;general&quot;}],&quot;id&quot;:&quot;2020-12-09T11:00:21&quot;,&quot;maxSize&quot;:{&quot;size1&quot;:26.699999999999999},&quot;minSize&quot;:{&quot;size1&quot;:20},&quot;normalSize&quot;:{&quot;size1&quot;:20.711111111111112},&quot;subLayout&quot;:[{&quot;id&quot;:&quot;2020-12-09T11:00:21&quot;,&quot;margin&quot;:{&quot;bottom&quot;:0.026000002399086952,&quot;left&quot;:1.6929999589920044,&quot;right&quot;:1.6929999589920044,&quot;top&quot;:1.6929999589920044},&quot;type&quot;:0},{&quot;direction&quot;:1,&quot;id&quot;:&quot;2020-12-09T11:00:21&quot;,&quot;maxSize&quot;:{&quot;size1&quot;:62.5},&quot;minSize&quot;:{&quot;size1&quot;:30},&quot;normalSize&quot;:{&quot;size1&quot;:35.36249999999999},&quot;subLayout&quot;:[{&quot;id&quot;:&quot;2020-12-09T11:00:21&quot;,&quot;margin&quot;:{&quot;bottom&quot;:2.5399999618530273,&quot;left&quot;:2.9630000591278076,&quot;right&quot;:0.026000002399086952,&quot;top&quot;:2.0899999141693115},&quot;type&quot;:0},{&quot;id&quot;:&quot;2020-12-09T11:00:21&quot;,&quot;margin&quot;:{&quot;bottom&quot;:2.5399999618530273,&quot;left&quot;:2.9630000591278076,&quot;right&quot;:2.5399999618530273,&quot;top&quot;:2.1170001029968262},&quot;type&quot;:0}],&quot;type&quot;:0}],&quot;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TYPE" val="i"/>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7.xml><?xml version="1.0" encoding="utf-8"?>
<p:tagLst xmlns:p="http://schemas.openxmlformats.org/presentationml/2006/main">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diagram20208621_1*a*1"/>
  <p:tag name="KSO_WM_TEMPLATE_CATEGORY" val="diagram"/>
  <p:tag name="KSO_WM_TEMPLATE_INDEX" val="20208621"/>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c38d60c6304544b1863776abfff5c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e974d62b05641eea6c287b6192f845b"/>
  <p:tag name="KSO_WM_UNIT_TEXT_FILL_FORE_SCHEMECOLOR_INDEX_BRIGHTNESS" val="0"/>
  <p:tag name="KSO_WM_UNIT_TEXT_FILL_FORE_SCHEMECOLOR_INDEX" val="13"/>
  <p:tag name="KSO_WM_UNIT_TEXT_FILL_TYPE" val="1"/>
  <p:tag name="KSO_WM_TEMPLATE_ASSEMBLE_XID" val="5fd0a5451fa9d42129dcdda4"/>
  <p:tag name="KSO_WM_TEMPLATE_ASSEMBLE_GROUPID" val="5fd0a5451fa9d42129dcdda4"/>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621_1*i*1"/>
  <p:tag name="KSO_WM_TEMPLATE_CATEGORY" val="diagram"/>
  <p:tag name="KSO_WM_TEMPLATE_INDEX" val="20208621"/>
  <p:tag name="KSO_WM_UNIT_LAYERLEVEL" val="1"/>
  <p:tag name="KSO_WM_TAG_VERSION" val="1.0"/>
  <p:tag name="KSO_WM_BEAUTIFY_FLAG" val="#wm#"/>
  <p:tag name="KSO_WM_UNIT_BLOCK" val="0"/>
  <p:tag name="KSO_WM_UNIT_SM_LIMIT_TYPE" val="2"/>
  <p:tag name="KSO_WM_UNIT_DECORATE_INFO" val="{&quot;DecorateInfoH&quot;:{&quot;IsAbs&quot;:true},&quot;DecorateInfoW&quot;:{&quot;IsAbs&quot;:true},&quot;DecorateInfoX&quot;:{&quot;IsAbs&quot;:true,&quot;Pos&quot;:1},&quot;DecorateInfoY&quot;:{&quot;IsAbs&quot;:true,&quot;Pos&quot;:1},&quot;ReferentInfo&quot;:{&quot;Id&quot;:&quot;76ffe9b59699453c9ad806f6e5d6dcec&quot;,&quot;X&quot;:{&quot;Pos&quot;:1},&quot;Y&quot;:{&quot;Pos&quot;:1}},&quot;whChangeMode&quot;:0}"/>
  <p:tag name="KSO_WM_UNIT_PLACING_PICTURE_MD4" val="0"/>
  <p:tag name="KSO_WM_UNIT_DEC_AREA_ID" val="203300b0d1a44708a8c81920896837f5"/>
  <p:tag name="KSO_WM_CHIP_GROUPID" val="5ef20ba6a491bb0086638aec"/>
  <p:tag name="KSO_WM_CHIP_XID" val="5ef20ba6a491bb0086638aed"/>
  <p:tag name="KSO_WM_UNIT_FILL_FORE_SCHEMECOLOR_INDEX_BRIGHTNESS" val="0"/>
  <p:tag name="KSO_WM_UNIT_FILL_FORE_SCHEMECOLOR_INDEX" val="14"/>
  <p:tag name="KSO_WM_UNIT_FILL_TYPE" val="1"/>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 name="KSO_WM_UNIT_VALUE" val="867"/>
  <p:tag name="KSO_WM_TEMPLATE_ASSEMBLE_XID" val="5fd0a5451fa9d42129dcdda4"/>
  <p:tag name="KSO_WM_TEMPLATE_ASSEMBLE_GROUPID" val="5fd0a5451fa9d42129dcdda4"/>
</p:tagLst>
</file>

<file path=ppt/tags/tag229.xml><?xml version="1.0" encoding="utf-8"?>
<p:tagLst xmlns:p="http://schemas.openxmlformats.org/presentationml/2006/main">
  <p:tag name="KSO_WM_UNIT_VALUE" val="973*2707"/>
  <p:tag name="KSO_WM_UNIT_HIGHLIGHT" val="0"/>
  <p:tag name="KSO_WM_UNIT_COMPATIBLE" val="1"/>
  <p:tag name="KSO_WM_UNIT_DIAGRAM_ISNUMVISUAL" val="0"/>
  <p:tag name="KSO_WM_UNIT_DIAGRAM_ISREFERUNIT" val="0"/>
  <p:tag name="KSO_WM_UNIT_TYPE" val="d"/>
  <p:tag name="KSO_WM_UNIT_INDEX" val="1"/>
  <p:tag name="KSO_WM_UNIT_ID" val="diagram20208621_1*d*1"/>
  <p:tag name="KSO_WM_TEMPLATE_CATEGORY" val="diagram"/>
  <p:tag name="KSO_WM_TEMPLATE_INDEX" val="20208621"/>
  <p:tag name="KSO_WM_UNIT_LAYERLEVEL" val="1"/>
  <p:tag name="KSO_WM_TAG_VERSION" val="1.0"/>
  <p:tag name="KSO_WM_BEAUTIFY_FLAG" val="#wm#"/>
  <p:tag name="KSO_WM_CHIP_GROUPID" val="5e7310da9a230a26b9e88a19"/>
  <p:tag name="KSO_WM_CHIP_XID" val="5e7310da9a230a26b9e88a1a"/>
  <p:tag name="KSO_WM_UNIT_DEC_AREA_ID" val="76ffe9b59699453c9ad806f6e5d6dce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6d2f2c85b2164cb3a8e7250cc4c77b5f"/>
  <p:tag name="KSO_WM_UNIT_PLACING_PICTURE" val="6d2f2c85b2164cb3a8e7250cc4c77b5f"/>
  <p:tag name="KSO_WM_UNIT_SUPPORT_UNIT_TYPE" val="[&quot;l&quot;,&quot;m&quot;,&quot;n&quot;,&quot;o&quot;,&quot;p&quot;,&quot;q&quot;,&quot;r&quot;,&quot;δ&quot;,&quot;ε&quot;,&quot;ζ&quot;,&quot;η&quot;,&quot;d&quot;,&quot;α&quot;,&quot;β&quot;,&quot;θ&quot;]"/>
  <p:tag name="KSO_WM_TEMPLATE_ASSEMBLE_XID" val="5fd0a5451fa9d42129dcdda4"/>
  <p:tag name="KSO_WM_TEMPLATE_ASSEMBLE_GROUPID" val="5fd0a5451fa9d42129dcdda4"/>
  <p:tag name="KSO_WM_UNIT_PICTURE_CLIP_FLAG" val="0"/>
</p:tagLst>
</file>

<file path=ppt/tags/tag230.xml><?xml version="1.0" encoding="utf-8"?>
<p:tagLst xmlns:p="http://schemas.openxmlformats.org/presentationml/2006/main">
  <p:tag name="KSO_WM_SLIDE_ID" val="diagram20208621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16*408"/>
  <p:tag name="KSO_WM_SLIDE_POSITION" val="72*60"/>
  <p:tag name="KSO_WM_DIAGRAM_GROUP_CODE" val="l1-1"/>
  <p:tag name="KSO_WM_SLIDE_DIAGTYPE" val="l"/>
  <p:tag name="KSO_WM_TAG_VERSION" val="1.0"/>
  <p:tag name="KSO_WM_BEAUTIFY_FLAG" val="#wm#"/>
  <p:tag name="KSO_WM_TEMPLATE_CATEGORY" val="diagram"/>
  <p:tag name="KSO_WM_TEMPLATE_INDEX" val="20208621"/>
  <p:tag name="KSO_WM_SLIDE_LAYOUT" val="a_d"/>
  <p:tag name="KSO_WM_SLIDE_LAYOUT_CNT" val="1_1"/>
  <p:tag name="KSO_WM_SLIDE_CAN_ADD_NAVIGATION" val="1"/>
  <p:tag name="KSO_WM_SLIDE_BACKGROUND" val="[&quot;general&quot;]"/>
  <p:tag name="KSO_WM_SLIDE_RATIO" val="1.777778"/>
  <p:tag name="KSO_WM_SLIDE_LAYOUT_INFO" val="{&quot;backgroundInfo&quot;:[{&quot;bottom&quot;:0,&quot;bottomAbs&quot;:false,&quot;left&quot;:0,&quot;leftAbs&quot;:false,&quot;right&quot;:0,&quot;rightAbs&quot;:false,&quot;top&quot;:0,&quot;topAbs&quot;:false,&quot;type&quot;:&quot;general&quot;}],&quot;id&quot;:&quot;2020-12-09T18:21:57&quot;,&quot;maxSize&quot;:{&quot;size1&quot;:22.199999999999999},&quot;minSize&quot;:{&quot;size1&quot;:20},&quot;normalSize&quot;:{&quot;size1&quot;:22.199999999999999},&quot;subLayout&quot;:[{&quot;id&quot;:&quot;2020-12-09T18:21:57&quot;,&quot;margin&quot;:{&quot;bottom&quot;:0.026000002399086952,&quot;left&quot;:2.5399999618530273,&quot;right&quot;:2.5399999618530273,&quot;top&quot;:1.6929999589920044},&quot;type&quot;:0},{&quot;id&quot;:&quot;2020-12-09T18:21:57&quot;,&quot;margin&quot;:{&quot;bottom&quot;:2.5399999618530273,&quot;left&quot;:3.3870000839233398,&quot;right&quot;:3.3859999179840088,&quot;top&quot;:1.6929999589920044},&quot;type&quot;:0}],&quot;type&quot;:0}"/>
  <p:tag name="KSO_WM_CHIP_INFOS" val="{&quot;layout_type&quot;:&quot;topbottom&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FILLPROP" val="[[{&quot;fill_id&quot;:&quot;019a9812044c4c888696fe8ae9ebfc9c&quot;,&quot;fill_align&quot;:&quot;cm&quot;,&quot;text_align&quot;:&quot;cm&quot;,&quot;text_direction&quot;:&quot;horizontal&quot;,&quot;chip_types&quot;:[&quot;header&quot;]},{&quot;fill_id&quot;:&quot;a4674e56a66a40bc8e1c4bbe660901b2&quot;,&quot;fill_align&quot;:&quot;cm&quot;,&quot;text_align&quot;:&quot;cm&quot;,&quot;text_direction&quot;:&quot;horizontal&quot;,&quot;chip_types&quot;:[&quot;diagram&quot;,&quot;pictext&quot;,&quot;picture&quot;,&quot;chart&quot;,&quot;table&quot;,&quot;video&quot;],&quot;support_features&quot;:[&quot;collage&quot;,&quot;carousel&quot;]}],[{&quot;fill_id&quot;:&quot;019a9812044c4c888696fe8ae9ebfc9c&quot;,&quot;fill_align&quot;:&quot;cm&quot;,&quot;text_align&quot;:&quot;cm&quot;,&quot;text_direction&quot;:&quot;horizontal&quot;,&quot;chip_types&quot;:[&quot;header&quot;]},{&quot;fill_id&quot;:&quot;a4674e56a66a40bc8e1c4bbe660901b2&quot;,&quot;fill_align&quot;:&quot;cm&quot;,&quot;text_align&quot;:&quot;lm&quot;,&quot;text_direction&quot;:&quot;horizontal&quot;,&quot;chip_types&quot;:[&quot;text&quot;]}]]"/>
  <p:tag name="KSO_WM_CHIP_XID" val="5ef20ba6a491bb0086638aed"/>
  <p:tag name="KSO_WM_CHIP_GROUPID" val="5ef20ba6a491bb0086638aec"/>
  <p:tag name="KSO_WM_SLIDE_BK_DARK_LIGHT" val="2"/>
  <p:tag name="KSO_WM_SLIDE_BACKGROUND_TYPE" val="general"/>
  <p:tag name="KSO_WM_SLIDE_SUPPORT_FEATURE_TYPE" val="3"/>
  <p:tag name="KSO_WM_TEMPLATE_ASSEMBLE_XID" val="5fd0a5451fa9d42129dcdda4"/>
  <p:tag name="KSO_WM_TEMPLATE_ASSEMBLE_GROUPID" val="5fd0a5451fa9d42129dcdda4"/>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UNIT_TYPE" val="i"/>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2.xml><?xml version="1.0" encoding="utf-8"?>
<p:tagLst xmlns:p="http://schemas.openxmlformats.org/presentationml/2006/main">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diagram20208621_1*a*1"/>
  <p:tag name="KSO_WM_TEMPLATE_CATEGORY" val="diagram"/>
  <p:tag name="KSO_WM_TEMPLATE_INDEX" val="20208621"/>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c38d60c6304544b1863776abfff5c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e974d62b05641eea6c287b6192f845b"/>
  <p:tag name="KSO_WM_UNIT_TEXT_FILL_FORE_SCHEMECOLOR_INDEX_BRIGHTNESS" val="0"/>
  <p:tag name="KSO_WM_UNIT_TEXT_FILL_FORE_SCHEMECOLOR_INDEX" val="13"/>
  <p:tag name="KSO_WM_UNIT_TEXT_FILL_TYPE" val="1"/>
  <p:tag name="KSO_WM_TEMPLATE_ASSEMBLE_XID" val="5fd0a5451fa9d42129dcdda4"/>
  <p:tag name="KSO_WM_TEMPLATE_ASSEMBLE_GROUPID" val="5fd0a5451fa9d42129dcdda4"/>
</p:tagLst>
</file>

<file path=ppt/tags/tag233.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b*1"/>
  <p:tag name="KSO_WM_UNIT_INDEX" val="1"/>
  <p:tag name="KSO_WM_UNIT_TYPE" val="b"/>
  <p:tag name="KSO_WM_UNIT_DIAGRAM_ISREFERUNIT" val="0"/>
  <p:tag name="KSO_WM_UNIT_DIAGRAM_ISNUMVISUAL" val="0"/>
  <p:tag name="KSO_WM_UNIT_COMPATIBLE" val="1"/>
  <p:tag name="KSO_WM_UNIT_HIGHLIGHT" val="0"/>
  <p:tag name="KSO_WM_UNIT_VALUE" val="47"/>
  <p:tag name="KSO_WM_UNIT_NOCLEAR" val="0"/>
  <p:tag name="KSO_WM_UNIT_PRESET_TEXT" val="点击此处添加副标题"/>
  <p:tag name="KSO_WM_UNIT_ISCONTENTSTITLE" val="0"/>
  <p:tag name="KSO_WM_DIAGRAM_GROUP_CODE" val="l1-1"/>
  <p:tag name="KSO_WM_UNIT_TEXT_FILL_FORE_SCHEMECOLOR_INDEX" val="13"/>
  <p:tag name="KSO_WM_UNIT_TEXT_FILL_TYPE" val="1"/>
  <p:tag name="KSO_WM_UNIT_USESOURCEFORMAT_APPLY" val="1"/>
</p:tagLst>
</file>

<file path=ppt/tags/tag234.xml><?xml version="1.0" encoding="utf-8"?>
<p:tagLst xmlns:p="http://schemas.openxmlformats.org/presentationml/2006/main">
  <p:tag name="KSO_WM_SLIDE_ID" val="diagram20208621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16*408"/>
  <p:tag name="KSO_WM_SLIDE_POSITION" val="72*60"/>
  <p:tag name="KSO_WM_DIAGRAM_GROUP_CODE" val="l1-1"/>
  <p:tag name="KSO_WM_SLIDE_DIAGTYPE" val="l"/>
  <p:tag name="KSO_WM_TAG_VERSION" val="1.0"/>
  <p:tag name="KSO_WM_BEAUTIFY_FLAG" val="#wm#"/>
  <p:tag name="KSO_WM_TEMPLATE_CATEGORY" val="diagram"/>
  <p:tag name="KSO_WM_TEMPLATE_INDEX" val="20208621"/>
  <p:tag name="KSO_WM_SLIDE_LAYOUT" val="a_d"/>
  <p:tag name="KSO_WM_SLIDE_LAYOUT_CNT" val="1_1"/>
  <p:tag name="KSO_WM_SLIDE_CAN_ADD_NAVIGATION" val="1"/>
  <p:tag name="KSO_WM_SLIDE_BACKGROUND" val="[&quot;general&quot;]"/>
  <p:tag name="KSO_WM_SLIDE_RATIO" val="1.777778"/>
  <p:tag name="KSO_WM_SLIDE_LAYOUT_INFO" val="{&quot;backgroundInfo&quot;:[{&quot;bottom&quot;:0,&quot;bottomAbs&quot;:false,&quot;left&quot;:0,&quot;leftAbs&quot;:false,&quot;right&quot;:0,&quot;rightAbs&quot;:false,&quot;top&quot;:0,&quot;topAbs&quot;:false,&quot;type&quot;:&quot;general&quot;}],&quot;id&quot;:&quot;2020-12-09T18:21:57&quot;,&quot;maxSize&quot;:{&quot;size1&quot;:22.199999999999999},&quot;minSize&quot;:{&quot;size1&quot;:20},&quot;normalSize&quot;:{&quot;size1&quot;:22.199999999999999},&quot;subLayout&quot;:[{&quot;id&quot;:&quot;2020-12-09T18:21:57&quot;,&quot;margin&quot;:{&quot;bottom&quot;:0.026000002399086952,&quot;left&quot;:2.5399999618530273,&quot;right&quot;:2.5399999618530273,&quot;top&quot;:1.6929999589920044},&quot;type&quot;:0},{&quot;id&quot;:&quot;2020-12-09T18:21:57&quot;,&quot;margin&quot;:{&quot;bottom&quot;:2.5399999618530273,&quot;left&quot;:3.3870000839233398,&quot;right&quot;:3.3859999179840088,&quot;top&quot;:1.6929999589920044},&quot;type&quot;:0}],&quot;type&quot;:0}"/>
  <p:tag name="KSO_WM_CHIP_INFOS" val="{&quot;layout_type&quot;:&quot;topbottom&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FILLPROP" val="[[{&quot;fill_id&quot;:&quot;019a9812044c4c888696fe8ae9ebfc9c&quot;,&quot;fill_align&quot;:&quot;cm&quot;,&quot;text_align&quot;:&quot;cm&quot;,&quot;text_direction&quot;:&quot;horizontal&quot;,&quot;chip_types&quot;:[&quot;header&quot;]},{&quot;fill_id&quot;:&quot;a4674e56a66a40bc8e1c4bbe660901b2&quot;,&quot;fill_align&quot;:&quot;cm&quot;,&quot;text_align&quot;:&quot;cm&quot;,&quot;text_direction&quot;:&quot;horizontal&quot;,&quot;chip_types&quot;:[&quot;diagram&quot;,&quot;pictext&quot;,&quot;picture&quot;,&quot;chart&quot;,&quot;table&quot;,&quot;video&quot;],&quot;support_features&quot;:[&quot;collage&quot;,&quot;carousel&quot;]}],[{&quot;fill_id&quot;:&quot;019a9812044c4c888696fe8ae9ebfc9c&quot;,&quot;fill_align&quot;:&quot;cm&quot;,&quot;text_align&quot;:&quot;cm&quot;,&quot;text_direction&quot;:&quot;horizontal&quot;,&quot;chip_types&quot;:[&quot;header&quot;]},{&quot;fill_id&quot;:&quot;a4674e56a66a40bc8e1c4bbe660901b2&quot;,&quot;fill_align&quot;:&quot;cm&quot;,&quot;text_align&quot;:&quot;lm&quot;,&quot;text_direction&quot;:&quot;horizontal&quot;,&quot;chip_types&quot;:[&quot;text&quot;]}]]"/>
  <p:tag name="KSO_WM_CHIP_XID" val="5ef20ba6a491bb0086638aed"/>
  <p:tag name="KSO_WM_CHIP_GROUPID" val="5ef20ba6a491bb0086638aec"/>
  <p:tag name="KSO_WM_SLIDE_BK_DARK_LIGHT" val="2"/>
  <p:tag name="KSO_WM_SLIDE_BACKGROUND_TYPE" val="general"/>
  <p:tag name="KSO_WM_SLIDE_SUPPORT_FEATURE_TYPE" val="3"/>
  <p:tag name="KSO_WM_TEMPLATE_ASSEMBLE_XID" val="5fd0a5451fa9d42129dcdda4"/>
  <p:tag name="KSO_WM_TEMPLATE_ASSEMBLE_GROUPID" val="5fd0a5451fa9d42129dcdda4"/>
</p:tagLst>
</file>

<file path=ppt/tags/tag235.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199381_4*a*1"/>
  <p:tag name="KSO_WM_TEMPLATE_CATEGORY" val="diagram"/>
  <p:tag name="KSO_WM_TEMPLATE_INDEX" val="20199381"/>
  <p:tag name="KSO_WM_UNIT_LAYERLEVEL" val="1"/>
  <p:tag name="KSO_WM_TAG_VERSION" val="1.0"/>
  <p:tag name="KSO_WM_BEAUTIFY_FLAG" val="#wm#"/>
  <p:tag name="KSO_WM_UNIT_PRESET_TEXT" val="项目进展节奏"/>
  <p:tag name="KSO_WM_UNIT_USESOURCEFORMAT_APPLY" val="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199381_4*i*1"/>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199381_4*i*2"/>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199381_4*i*3"/>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199381_4*i*4"/>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5"/>
  <p:tag name="KSO_WM_UNIT_ID" val="diagram20199381_4*i*5"/>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6"/>
  <p:tag name="KSO_WM_UNIT_ID" val="diagram20199381_4*i*6"/>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2.xml><?xml version="1.0" encoding="utf-8"?>
<p:tagLst xmlns:p="http://schemas.openxmlformats.org/presentationml/2006/main">
  <p:tag name="KSO_WM_SLIDE_ID" val="diagram20199381_4"/>
  <p:tag name="KSO_WM_TEMPLATE_SUBCATEGORY" val="0"/>
  <p:tag name="KSO_WM_TEMPLATE_MASTER_TYPE" val="0"/>
  <p:tag name="KSO_WM_TEMPLATE_COLOR_TYPE" val="1"/>
  <p:tag name="KSO_WM_SLIDE_TYPE" val="text"/>
  <p:tag name="KSO_WM_SLIDE_SUBTYPE" val="diag"/>
  <p:tag name="KSO_WM_SLIDE_ITEM_CNT" val="5"/>
  <p:tag name="KSO_WM_SLIDE_INDEX" val="4"/>
  <p:tag name="KSO_WM_SLIDE_SIZE" val="883.114*224.427"/>
  <p:tag name="KSO_WM_SLIDE_POSITION" val="38.443*203.25"/>
  <p:tag name="KSO_WM_DIAGRAM_GROUP_CODE" val="m1-1"/>
  <p:tag name="KSO_WM_SLIDE_DIAGTYPE" val="m"/>
  <p:tag name="KSO_WM_TAG_VERSION" val="1.0"/>
  <p:tag name="KSO_WM_BEAUTIFY_FLAG" val="#wm#"/>
  <p:tag name="KSO_WM_TEMPLATE_CATEGORY" val="diagram"/>
  <p:tag name="KSO_WM_TEMPLATE_INDEX" val="20199381"/>
  <p:tag name="KSO_WM_SLIDE_LAYOUT" val="a_m"/>
  <p:tag name="KSO_WM_SLIDE_LAYOUT_CNT" val="1_1"/>
  <p:tag name="KSO_WM_SLIDE_BK_DARK_LIGHT" val="2"/>
  <p:tag name="KSO_WM_SLIDE_BACKGROUND_TYPE" val="general"/>
  <p:tag name="KSO_WM_SPECIAL_SOURCE" val="bdnull"/>
</p:tagLst>
</file>

<file path=ppt/tags/tag243.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199381_4*a*1"/>
  <p:tag name="KSO_WM_TEMPLATE_CATEGORY" val="diagram"/>
  <p:tag name="KSO_WM_TEMPLATE_INDEX" val="20199381"/>
  <p:tag name="KSO_WM_UNIT_LAYERLEVEL" val="1"/>
  <p:tag name="KSO_WM_TAG_VERSION" val="1.0"/>
  <p:tag name="KSO_WM_BEAUTIFY_FLAG" val="#wm#"/>
  <p:tag name="KSO_WM_UNIT_PRESET_TEXT" val="项目进展节奏"/>
  <p:tag name="KSO_WM_UNIT_USESOURCEFORMAT_APPLY" val="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199381_4*i*1"/>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199381_4*i*2"/>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199381_4*i*3"/>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199381_4*i*4"/>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5"/>
  <p:tag name="KSO_WM_UNIT_ID" val="diagram20199381_4*i*5"/>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6"/>
  <p:tag name="KSO_WM_UNIT_ID" val="diagram20199381_4*i*6"/>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50.xml><?xml version="1.0" encoding="utf-8"?>
<p:tagLst xmlns:p="http://schemas.openxmlformats.org/presentationml/2006/main">
  <p:tag name="KSO_WM_SLIDE_ID" val="diagram20199381_4"/>
  <p:tag name="KSO_WM_TEMPLATE_SUBCATEGORY" val="0"/>
  <p:tag name="KSO_WM_TEMPLATE_MASTER_TYPE" val="0"/>
  <p:tag name="KSO_WM_TEMPLATE_COLOR_TYPE" val="1"/>
  <p:tag name="KSO_WM_SLIDE_TYPE" val="text"/>
  <p:tag name="KSO_WM_SLIDE_SUBTYPE" val="diag"/>
  <p:tag name="KSO_WM_SLIDE_ITEM_CNT" val="5"/>
  <p:tag name="KSO_WM_SLIDE_INDEX" val="4"/>
  <p:tag name="KSO_WM_SLIDE_SIZE" val="883.114*224.427"/>
  <p:tag name="KSO_WM_SLIDE_POSITION" val="38.443*203.25"/>
  <p:tag name="KSO_WM_DIAGRAM_GROUP_CODE" val="m1-1"/>
  <p:tag name="KSO_WM_SLIDE_DIAGTYPE" val="m"/>
  <p:tag name="KSO_WM_TAG_VERSION" val="1.0"/>
  <p:tag name="KSO_WM_BEAUTIFY_FLAG" val="#wm#"/>
  <p:tag name="KSO_WM_TEMPLATE_CATEGORY" val="diagram"/>
  <p:tag name="KSO_WM_TEMPLATE_INDEX" val="20199381"/>
  <p:tag name="KSO_WM_SLIDE_LAYOUT" val="a_m"/>
  <p:tag name="KSO_WM_SLIDE_LAYOUT_CNT" val="1_1"/>
  <p:tag name="KSO_WM_SLIDE_BK_DARK_LIGHT" val="2"/>
  <p:tag name="KSO_WM_SLIDE_BACKGROUND_TYPE" val="general"/>
  <p:tag name="KSO_WM_SPECIAL_SOURCE" val="bdnull"/>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252.xml><?xml version="1.0" encoding="utf-8"?>
<p:tagLst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26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27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27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27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27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27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2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8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5"/>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170599_5*a*1"/>
  <p:tag name="KSO_WM_TEMPLATE_CATEGORY" val="diagram"/>
  <p:tag name="KSO_WM_TEMPLATE_INDEX" val="20170599"/>
  <p:tag name="KSO_WM_UNIT_LAYERLEVEL" val="1"/>
  <p:tag name="KSO_WM_TAG_VERSION" val="1.0"/>
  <p:tag name="KSO_WM_BEAUTIFY_FLAG" val="#wm#"/>
  <p:tag name="KSO_WM_UNIT_USESOURCEFORMAT_APPLY" val="1"/>
</p:tagLst>
</file>

<file path=ppt/tags/tag282.xml><?xml version="1.0" encoding="utf-8"?>
<p:tagLst xmlns:p="http://schemas.openxmlformats.org/presentationml/2006/main">
  <p:tag name="KSO_WM_SPECIAL_SOURCE" val="bdnull"/>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294.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295.xml><?xml version="1.0" encoding="utf-8"?>
<p:tagLst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307.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308.xml><?xml version="1.0" encoding="utf-8"?>
<p:tagLst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320.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321.xml><?xml version="1.0" encoding="utf-8"?>
<p:tagLst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322.xml><?xml version="1.0" encoding="utf-8"?>
<p:tagLst xmlns:p="http://schemas.openxmlformats.org/presentationml/2006/main">
  <p:tag name="ISPRING_RESOURCE_PATHS_HASH_PRESENTER" val="5d5baa9f4352cf043e6ddefa225d98f12ab7d"/>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wjxuczso">
      <a:dk1>
        <a:srgbClr val="000000"/>
      </a:dk1>
      <a:lt1>
        <a:srgbClr val="FFFFFF"/>
      </a:lt1>
      <a:dk2>
        <a:srgbClr val="44546A"/>
      </a:dk2>
      <a:lt2>
        <a:srgbClr val="FFFFFF"/>
      </a:lt2>
      <a:accent1>
        <a:srgbClr val="4472C4"/>
      </a:accent1>
      <a:accent2>
        <a:srgbClr val="ED7C30"/>
      </a:accent2>
      <a:accent3>
        <a:srgbClr val="A5A5A5"/>
      </a:accent3>
      <a:accent4>
        <a:srgbClr val="FFBF00"/>
      </a:accent4>
      <a:accent5>
        <a:srgbClr val="5B9BD4"/>
      </a:accent5>
      <a:accent6>
        <a:srgbClr val="6FAC47"/>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
      <a:dk1>
        <a:sysClr val="windowText" lastClr="000000"/>
      </a:dk1>
      <a:lt1>
        <a:sysClr val="window" lastClr="FFFFFF"/>
      </a:lt1>
      <a:dk2>
        <a:srgbClr val="D5E1EF"/>
      </a:dk2>
      <a:lt2>
        <a:srgbClr val="FFFFFF"/>
      </a:lt2>
      <a:accent1>
        <a:srgbClr val="25609B"/>
      </a:accent1>
      <a:accent2>
        <a:srgbClr val="336F8D"/>
      </a:accent2>
      <a:accent3>
        <a:srgbClr val="377B7B"/>
      </a:accent3>
      <a:accent4>
        <a:srgbClr val="378765"/>
      </a:accent4>
      <a:accent5>
        <a:srgbClr val="39914A"/>
      </a:accent5>
      <a:accent6>
        <a:srgbClr val="3B9B1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2061</Words>
  <Application>WPS 演示</Application>
  <PresentationFormat>宽屏</PresentationFormat>
  <Paragraphs>130</Paragraphs>
  <Slides>14</Slides>
  <Notes>6</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14</vt:i4>
      </vt:variant>
    </vt:vector>
  </HeadingPairs>
  <TitlesOfParts>
    <vt:vector size="28" baseType="lpstr">
      <vt:lpstr>Arial</vt:lpstr>
      <vt:lpstr>宋体</vt:lpstr>
      <vt:lpstr>Wingdings</vt:lpstr>
      <vt:lpstr>微软雅黑</vt:lpstr>
      <vt:lpstr>黑体</vt:lpstr>
      <vt:lpstr>汉仪旗黑-85S</vt:lpstr>
      <vt:lpstr>方正兰亭粗黑_GBK</vt:lpstr>
      <vt:lpstr>Segoe UI</vt:lpstr>
      <vt:lpstr>Wingdings</vt:lpstr>
      <vt:lpstr>Arial Unicode MS</vt:lpstr>
      <vt:lpstr>等线</vt:lpstr>
      <vt:lpstr>2_Office 主题</vt:lpstr>
      <vt:lpstr>1_Office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零。</cp:lastModifiedBy>
  <cp:revision>754</cp:revision>
  <dcterms:created xsi:type="dcterms:W3CDTF">2015-07-10T05:07:00Z</dcterms:created>
  <dcterms:modified xsi:type="dcterms:W3CDTF">2021-01-06T01:39:11Z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