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1" r:id="rId5"/>
    <p:sldId id="263" r:id="rId6"/>
    <p:sldId id="257" r:id="rId7"/>
    <p:sldId id="268" r:id="rId8"/>
    <p:sldId id="258" r:id="rId9"/>
    <p:sldId id="260" r:id="rId10"/>
    <p:sldId id="26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zh-CN"/>
              <a:t>2021</a:t>
            </a:r>
            <a:r>
              <a:rPr lang="zh-CN" altLang="en-US"/>
              <a:t>京卡规划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司机白条解决方案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临时税务登记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加速上线，因为这个服务将来是京卡的主要经济来源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金融保理服务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引入陕钢集团等企业的资金，给网络货运企业提供保理垫资服务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查运费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仿照丰矿物流的查运费，尽快开发完成上线</a:t>
            </a:r>
            <a:endParaRPr lang="zh-CN" altLang="en-US"/>
          </a:p>
          <a:p>
            <a:r>
              <a:rPr lang="zh-CN" altLang="en-US"/>
              <a:t>尽快成为京卡收入的一部分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绥德监管平台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绥德监管平台</a:t>
            </a:r>
            <a:r>
              <a:rPr lang="en-US" altLang="zh-CN"/>
              <a:t>2</a:t>
            </a:r>
            <a:r>
              <a:rPr lang="zh-CN" altLang="en-US"/>
              <a:t>期</a:t>
            </a:r>
            <a:endParaRPr lang="zh-CN" altLang="en-US"/>
          </a:p>
          <a:p>
            <a:r>
              <a:rPr lang="zh-CN" altLang="en-US"/>
              <a:t>云南税务沟通，最近我和朋友去一趟曲靖沟通下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区块链</a:t>
            </a:r>
            <a:r>
              <a:rPr lang="en-US" altLang="zh-CN"/>
              <a:t>+</a:t>
            </a:r>
            <a:r>
              <a:rPr lang="zh-CN" altLang="en-US"/>
              <a:t>税务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将监管平台的服务升级为区块链</a:t>
            </a:r>
            <a:r>
              <a:rPr lang="en-US" altLang="zh-CN"/>
              <a:t>+</a:t>
            </a:r>
            <a:r>
              <a:rPr lang="zh-CN" altLang="en-US"/>
              <a:t>税务，可以为以后获取其他的政府项目做准备和铺垫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网络货运平台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绥德平台的税返政策如果能够继续，并且可以招商进来更多的企业，则可以出售网络货运平台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研发人员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现有如下人员</a:t>
            </a:r>
            <a:endParaRPr lang="zh-CN" altLang="en-US"/>
          </a:p>
          <a:p>
            <a:pPr lvl="1"/>
            <a:r>
              <a:rPr lang="zh-CN" altLang="en-US" sz="2400"/>
              <a:t>项目经理：</a:t>
            </a:r>
            <a:r>
              <a:rPr lang="en-US" altLang="zh-CN" sz="2400"/>
              <a:t>1</a:t>
            </a:r>
            <a:r>
              <a:rPr lang="zh-CN" altLang="en-US" sz="2400"/>
              <a:t>名</a:t>
            </a:r>
            <a:endParaRPr lang="zh-CN" altLang="en-US" sz="2400"/>
          </a:p>
          <a:p>
            <a:pPr lvl="1"/>
            <a:r>
              <a:rPr lang="zh-CN" altLang="en-US" sz="2400"/>
              <a:t>后端开发工程师：</a:t>
            </a:r>
            <a:r>
              <a:rPr lang="en-US" altLang="zh-CN" sz="2400"/>
              <a:t>2</a:t>
            </a:r>
            <a:r>
              <a:rPr lang="zh-CN" altLang="en-US" sz="2400"/>
              <a:t>名</a:t>
            </a:r>
            <a:endParaRPr lang="zh-CN" altLang="en-US" sz="2400"/>
          </a:p>
          <a:p>
            <a:pPr lvl="1"/>
            <a:r>
              <a:rPr lang="zh-CN" altLang="en-US" sz="2400"/>
              <a:t>前端开发工程师：</a:t>
            </a:r>
            <a:r>
              <a:rPr lang="en-US" altLang="zh-CN" sz="2400"/>
              <a:t>2</a:t>
            </a:r>
            <a:r>
              <a:rPr lang="zh-CN" altLang="en-US" sz="2400"/>
              <a:t>名</a:t>
            </a:r>
            <a:endParaRPr lang="zh-CN" altLang="en-US" sz="2400"/>
          </a:p>
          <a:p>
            <a:pPr lvl="1"/>
            <a:r>
              <a:rPr lang="zh-CN" altLang="en-US" sz="2400"/>
              <a:t>测试工程师：</a:t>
            </a:r>
            <a:r>
              <a:rPr lang="en-US" altLang="zh-CN" sz="2400"/>
              <a:t>1</a:t>
            </a:r>
            <a:r>
              <a:rPr lang="zh-CN" altLang="en-US" sz="2400"/>
              <a:t>名</a:t>
            </a:r>
            <a:endParaRPr lang="zh-CN" altLang="en-US"/>
          </a:p>
          <a:p>
            <a:r>
              <a:rPr lang="zh-CN" altLang="en-US"/>
              <a:t>现在不宜增加人员成本，暂时保持现有人员</a:t>
            </a:r>
            <a:endParaRPr lang="zh-CN" altLang="en-US"/>
          </a:p>
          <a:p>
            <a:r>
              <a:rPr lang="zh-CN" altLang="en-US"/>
              <a:t>如果有新项目可以考虑外包合作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谢谢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WPS 演示</Application>
  <PresentationFormat>宽屏</PresentationFormat>
  <Paragraphs>44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2021京卡规划</vt:lpstr>
      <vt:lpstr>司机白条解决方案</vt:lpstr>
      <vt:lpstr>金融保理服务</vt:lpstr>
      <vt:lpstr>查运费</vt:lpstr>
      <vt:lpstr>绥德监管平台</vt:lpstr>
      <vt:lpstr>PowerPoint 演示文稿</vt:lpstr>
      <vt:lpstr>网络货运平台</vt:lpstr>
      <vt:lpstr>研发人员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杨博</dc:creator>
  <cp:lastModifiedBy>白身鱼</cp:lastModifiedBy>
  <cp:revision>39</cp:revision>
  <dcterms:created xsi:type="dcterms:W3CDTF">2020-12-21T08:21:00Z</dcterms:created>
  <dcterms:modified xsi:type="dcterms:W3CDTF">2020-12-22T08:24:55Z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