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4" r:id="rId7"/>
    <p:sldId id="262" r:id="rId8"/>
    <p:sldId id="263" r:id="rId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5400"/>
              <a:t>绥德网络货运监管服务平台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78300"/>
            <a:ext cx="9144000" cy="629285"/>
          </a:xfrm>
        </p:spPr>
        <p:txBody>
          <a:bodyPr/>
          <a:lstStyle/>
          <a:p>
            <a:r>
              <a:rPr lang="zh-CN" altLang="en-US">
                <a:sym typeface="+mn-ea"/>
              </a:rPr>
              <a:t>需求整改内容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/>
        </p:nvSpPr>
        <p:spPr>
          <a:xfrm>
            <a:off x="7589520" y="5434330"/>
            <a:ext cx="3160395" cy="403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/>
              <a:t>2020·4·2</a:t>
            </a:r>
            <a:r>
              <a:rPr lang="zh-CN" altLang="en-US"/>
              <a:t>号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/>
              <a:t>上报运单整改部分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65" y="1315085"/>
            <a:ext cx="10617835" cy="54190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113020" y="316865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运输金额：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66280" y="3168650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车数：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80450" y="316865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运输历程：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655"/>
          </a:xfrm>
        </p:spPr>
        <p:txBody>
          <a:bodyPr/>
          <a:lstStyle/>
          <a:p>
            <a:r>
              <a:rPr lang="zh-CN" altLang="en-US" sz="3200"/>
              <a:t>上报资金流水部分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336040"/>
            <a:ext cx="9562465" cy="55219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00370" y="324485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收款合计：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117715" y="3244850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付款合计：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355" y="3244850"/>
            <a:ext cx="149352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78180"/>
            <a:ext cx="10515600" cy="937895"/>
          </a:xfrm>
        </p:spPr>
        <p:txBody>
          <a:bodyPr/>
          <a:lstStyle/>
          <a:p>
            <a:r>
              <a:rPr lang="zh-CN" altLang="en-US" sz="3200"/>
              <a:t>监管服务平台后台需加部分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07210"/>
            <a:ext cx="10515600" cy="1771650"/>
          </a:xfrm>
        </p:spPr>
        <p:txBody>
          <a:bodyPr/>
          <a:lstStyle/>
          <a:p>
            <a:r>
              <a:rPr lang="zh-CN" altLang="en-US" sz="2400"/>
              <a:t>对应企业可输入：</a:t>
            </a:r>
          </a:p>
          <a:p>
            <a:r>
              <a:rPr lang="zh-CN" altLang="en-US" sz="2400"/>
              <a:t>已领发票份数</a:t>
            </a:r>
          </a:p>
          <a:p>
            <a:r>
              <a:rPr lang="zh-CN" altLang="en-US" sz="2400"/>
              <a:t>十万元或百万元的匹配选择</a:t>
            </a:r>
          </a:p>
          <a:p>
            <a:pPr marL="0" indent="0">
              <a:buNone/>
            </a:pPr>
            <a:endParaRPr lang="zh-CN" altLang="en-US" sz="2400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953770" y="4742180"/>
            <a:ext cx="10515600" cy="1771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/>
              <a:t>可输入：</a:t>
            </a:r>
          </a:p>
          <a:p>
            <a:r>
              <a:rPr lang="zh-CN" altLang="en-US" sz="2400"/>
              <a:t>作废票份数及票号</a:t>
            </a:r>
          </a:p>
          <a:p>
            <a:pPr marL="0" indent="0">
              <a:buNone/>
            </a:pPr>
            <a:endParaRPr lang="zh-CN" altLang="en-US" sz="2400"/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953770" y="3476625"/>
            <a:ext cx="10515600" cy="937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/>
              <a:t>监管服务平台企业端需加部分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8515"/>
          </a:xfrm>
        </p:spPr>
        <p:txBody>
          <a:bodyPr/>
          <a:lstStyle/>
          <a:p>
            <a:r>
              <a:rPr lang="zh-CN" altLang="en-US" sz="2800"/>
              <a:t>上报税票部分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70" y="1109345"/>
            <a:ext cx="9674225" cy="55340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86175" y="3044825"/>
            <a:ext cx="178308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/>
              <a:t>已开开票金额：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980555" y="3044825"/>
            <a:ext cx="22491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剩余票：</a:t>
            </a:r>
            <a:r>
              <a:rPr lang="en-US" altLang="zh-CN"/>
              <a:t>**</a:t>
            </a:r>
            <a:r>
              <a:rPr lang="zh-CN" altLang="en-US"/>
              <a:t>份</a:t>
            </a:r>
            <a:r>
              <a:rPr lang="en-US" altLang="zh-CN"/>
              <a:t>/</a:t>
            </a:r>
            <a:r>
              <a:rPr lang="zh-CN" altLang="en-US">
                <a:ea typeface="宋体" panose="02010600030101010101" pitchFamily="2" charset="-122"/>
              </a:rPr>
              <a:t>百万元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355455" y="3044825"/>
            <a:ext cx="151892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可供票分数：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587365" y="3044825"/>
            <a:ext cx="151892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可开票金额：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/>
          <a:lstStyle/>
          <a:p>
            <a:pPr algn="ctr"/>
            <a:r>
              <a:rPr lang="zh-CN" altLang="en-US"/>
              <a:t>数据管理中和上报管理同样修改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78180"/>
            <a:ext cx="10515600" cy="937895"/>
          </a:xfrm>
        </p:spPr>
        <p:txBody>
          <a:bodyPr/>
          <a:lstStyle/>
          <a:p>
            <a:r>
              <a:rPr lang="zh-CN" altLang="en-US" sz="3200"/>
              <a:t>异常部分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3770" y="1818640"/>
            <a:ext cx="10400030" cy="1657985"/>
          </a:xfrm>
        </p:spPr>
        <p:txBody>
          <a:bodyPr>
            <a:normAutofit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异常中运单重复异常根据上传规则核心点通过筛选等方式清晰数据，将重复数据分区</a:t>
            </a:r>
            <a:r>
              <a:rPr lang="zh-CN" altLang="en-US" sz="2400">
                <a:sym typeface="+mn-ea"/>
              </a:rPr>
              <a:t>以无效运单</a:t>
            </a:r>
            <a:r>
              <a:rPr lang="zh-CN" altLang="en-US" sz="2400"/>
              <a:t>管理，可开票数据中不做统计</a:t>
            </a:r>
          </a:p>
          <a:p>
            <a:pPr marL="0" indent="0">
              <a:buNone/>
            </a:pPr>
            <a:endParaRPr lang="zh-CN" altLang="en-US" sz="2400"/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953770" y="4742180"/>
            <a:ext cx="10400030" cy="1771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/>
              <a:t>轨迹异常部分反馈给企业，企业端可上传磅单等其它佐证材料通过平台后台通过后变为正常；</a:t>
            </a:r>
          </a:p>
          <a:p>
            <a:pPr marL="0" indent="0">
              <a:lnSpc>
                <a:spcPct val="130000"/>
              </a:lnSpc>
              <a:buNone/>
            </a:pPr>
            <a:endParaRPr lang="zh-CN" altLang="en-US" sz="2400"/>
          </a:p>
          <a:p>
            <a:pPr marL="0" indent="0">
              <a:buNone/>
            </a:pPr>
            <a:endParaRPr lang="zh-CN" altLang="en-US" sz="2400"/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953770" y="3476625"/>
            <a:ext cx="6383020" cy="937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/>
              <a:t>监管服务平台企业端需加部分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78180"/>
            <a:ext cx="10515600" cy="937895"/>
          </a:xfrm>
        </p:spPr>
        <p:txBody>
          <a:bodyPr/>
          <a:lstStyle/>
          <a:p>
            <a:r>
              <a:rPr lang="zh-CN" altLang="en-US" sz="3200"/>
              <a:t>特别要求：</a:t>
            </a:r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1836420" y="1695450"/>
            <a:ext cx="8518525" cy="4111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zh-CN" sz="3200"/>
              <a:t>1.</a:t>
            </a:r>
            <a:r>
              <a:rPr lang="zh-CN" altLang="en-US" sz="3200"/>
              <a:t>目前清洗数据每月一次，是否可改为每日清洗或每周总之时间越短越好（紧急）</a:t>
            </a:r>
          </a:p>
          <a:p>
            <a:pPr>
              <a:lnSpc>
                <a:spcPct val="200000"/>
              </a:lnSpc>
            </a:pPr>
            <a:r>
              <a:rPr lang="en-US" altLang="zh-CN" sz="3200"/>
              <a:t>2.</a:t>
            </a:r>
            <a:r>
              <a:rPr lang="zh-CN" altLang="en-US" sz="3200">
                <a:ea typeface="宋体" panose="02010600030101010101" pitchFamily="2" charset="-122"/>
              </a:rPr>
              <a:t>开通统计局、物流园区、政府、交通、</a:t>
            </a:r>
            <a:r>
              <a:rPr lang="zh-CN" altLang="en-US" sz="3200">
                <a:solidFill>
                  <a:srgbClr val="FF0000"/>
                </a:solidFill>
                <a:ea typeface="宋体" panose="02010600030101010101" pitchFamily="2" charset="-122"/>
              </a:rPr>
              <a:t>银行（重要），</a:t>
            </a:r>
            <a:r>
              <a:rPr lang="zh-CN" altLang="en-US" sz="3200">
                <a:solidFill>
                  <a:schemeClr val="tx1"/>
                </a:solidFill>
                <a:ea typeface="宋体" panose="02010600030101010101" pitchFamily="2" charset="-122"/>
              </a:rPr>
              <a:t>若费时可延迟下一版实现。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228</Words>
  <Application>Microsoft Office PowerPoint</Application>
  <PresentationFormat>宽屏</PresentationFormat>
  <Paragraphs>30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主题</vt:lpstr>
      <vt:lpstr>绥德网络货运监管服务平台</vt:lpstr>
      <vt:lpstr>上报运单整改部分</vt:lpstr>
      <vt:lpstr>上报资金流水部分</vt:lpstr>
      <vt:lpstr>监管服务平台后台需加部分</vt:lpstr>
      <vt:lpstr>上报税票部分</vt:lpstr>
      <vt:lpstr>数据管理中和上报管理同样修改</vt:lpstr>
      <vt:lpstr>异常部分</vt:lpstr>
      <vt:lpstr>特别要求：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liufei</dc:creator>
  <cp:lastModifiedBy>世鑫 焦</cp:lastModifiedBy>
  <cp:revision>4</cp:revision>
  <dcterms:created xsi:type="dcterms:W3CDTF">2020-04-03T07:32:00Z</dcterms:created>
  <dcterms:modified xsi:type="dcterms:W3CDTF">2020-05-08T10:30:44Z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