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heme/theme4.xml" ContentType="application/vnd.openxmlformats-officedocument.theme+xml"/>
  <Override PartName="/ppt/theme/theme5.xml" ContentType="application/vnd.openxmlformats-officedocument.theme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notesSlides/notesSlide1.xml" ContentType="application/vnd.openxmlformats-officedocument.presentationml.notesSlide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notesSlides/notesSlide2.xml" ContentType="application/vnd.openxmlformats-officedocument.presentationml.notesSlide+xml"/>
  <Override PartName="/ppt/tags/tag252.xml" ContentType="application/vnd.openxmlformats-officedocument.presentationml.tags+xml"/>
  <Override PartName="/ppt/notesSlides/notesSlide3.xml" ContentType="application/vnd.openxmlformats-officedocument.presentationml.notesSlide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2"/>
    <p:sldMasterId id="2147483668" r:id="rId3"/>
  </p:sldMasterIdLst>
  <p:notesMasterIdLst>
    <p:notesMasterId r:id="rId23"/>
  </p:notesMasterIdLst>
  <p:handoutMasterIdLst>
    <p:handoutMasterId r:id="rId24"/>
  </p:handoutMasterIdLst>
  <p:sldIdLst>
    <p:sldId id="327" r:id="rId4"/>
    <p:sldId id="370" r:id="rId5"/>
    <p:sldId id="371" r:id="rId6"/>
    <p:sldId id="356" r:id="rId7"/>
    <p:sldId id="358" r:id="rId8"/>
    <p:sldId id="372" r:id="rId9"/>
    <p:sldId id="359" r:id="rId10"/>
    <p:sldId id="378" r:id="rId11"/>
    <p:sldId id="379" r:id="rId12"/>
    <p:sldId id="380" r:id="rId13"/>
    <p:sldId id="381" r:id="rId14"/>
    <p:sldId id="382" r:id="rId15"/>
    <p:sldId id="362" r:id="rId16"/>
    <p:sldId id="385" r:id="rId17"/>
    <p:sldId id="383" r:id="rId18"/>
    <p:sldId id="384" r:id="rId19"/>
    <p:sldId id="365" r:id="rId20"/>
    <p:sldId id="276" r:id="rId21"/>
    <p:sldId id="331" r:id="rId22"/>
  </p:sldIdLst>
  <p:sldSz cx="12192000" cy="6858000"/>
  <p:notesSz cx="6858000" cy="9144000"/>
  <p:custDataLst>
    <p:tags r:id="rId25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299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1" clrIdx="0"/>
  <p:cmAuthor id="2" name="作者" initials="A" lastIdx="0" clrIdx="1"/>
  <p:cmAuthor id="3" name="世鑫 焦" initials="世鑫" lastIdx="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3035"/>
    <a:srgbClr val="BA393E"/>
    <a:srgbClr val="DFDFDF"/>
    <a:srgbClr val="FBFBFB"/>
    <a:srgbClr val="E6E6E6"/>
    <a:srgbClr val="1A1A1A"/>
    <a:srgbClr val="29C2D9"/>
    <a:srgbClr val="404040"/>
    <a:srgbClr val="EDCD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01"/>
    <p:restoredTop sz="94622"/>
  </p:normalViewPr>
  <p:slideViewPr>
    <p:cSldViewPr snapToGrid="0" showGuides="1">
      <p:cViewPr varScale="1">
        <p:scale>
          <a:sx n="114" d="100"/>
          <a:sy n="114" d="100"/>
        </p:scale>
        <p:origin x="366" y="132"/>
      </p:cViewPr>
      <p:guideLst>
        <p:guide pos="3840"/>
        <p:guide orient="horz" pos="2299"/>
      </p:guideLst>
    </p:cSldViewPr>
  </p:slideViewPr>
  <p:outlineViewPr>
    <p:cViewPr>
      <p:scale>
        <a:sx n="33" d="100"/>
        <a:sy n="33" d="100"/>
      </p:scale>
      <p:origin x="0" y="-5442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2021/1/29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BC71DD0-BD42-4D9F-B855-31D54673E377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2021/1/29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58C1487-CE5C-4C48-82D9-C85A16AACE2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1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32.xml"/><Relationship Id="rId4" Type="http://schemas.openxmlformats.org/officeDocument/2006/relationships/tags" Target="../tags/tag3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35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46.xml"/><Relationship Id="rId3" Type="http://schemas.openxmlformats.org/officeDocument/2006/relationships/tags" Target="../tags/tag41.xml"/><Relationship Id="rId7" Type="http://schemas.openxmlformats.org/officeDocument/2006/relationships/tags" Target="../tags/tag45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50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tags" Target="../tags/tag59.xml"/><Relationship Id="rId5" Type="http://schemas.openxmlformats.org/officeDocument/2006/relationships/tags" Target="../tags/tag58.xml"/><Relationship Id="rId4" Type="http://schemas.openxmlformats.org/officeDocument/2006/relationships/tags" Target="../tags/tag57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64.xml"/><Relationship Id="rId4" Type="http://schemas.openxmlformats.org/officeDocument/2006/relationships/tags" Target="../tags/tag6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8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72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tags" Target="../tags/tag86.xml"/><Relationship Id="rId3" Type="http://schemas.openxmlformats.org/officeDocument/2006/relationships/tags" Target="../tags/tag81.xml"/><Relationship Id="rId7" Type="http://schemas.openxmlformats.org/officeDocument/2006/relationships/tags" Target="../tags/tag85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tags" Target="../tags/tag84.xml"/><Relationship Id="rId11" Type="http://schemas.openxmlformats.org/officeDocument/2006/relationships/image" Target="../media/image2.jpeg"/><Relationship Id="rId5" Type="http://schemas.openxmlformats.org/officeDocument/2006/relationships/tags" Target="../tags/tag83.xml"/><Relationship Id="rId10" Type="http://schemas.openxmlformats.org/officeDocument/2006/relationships/slideMaster" Target="../slideMasters/slideMaster3.xml"/><Relationship Id="rId4" Type="http://schemas.openxmlformats.org/officeDocument/2006/relationships/tags" Target="../tags/tag82.xml"/><Relationship Id="rId9" Type="http://schemas.openxmlformats.org/officeDocument/2006/relationships/tags" Target="../tags/tag87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92.xml"/><Relationship Id="rId4" Type="http://schemas.openxmlformats.org/officeDocument/2006/relationships/tags" Target="../tags/tag91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tags" Target="../tags/tag100.xml"/><Relationship Id="rId3" Type="http://schemas.openxmlformats.org/officeDocument/2006/relationships/tags" Target="../tags/tag95.xml"/><Relationship Id="rId7" Type="http://schemas.openxmlformats.org/officeDocument/2006/relationships/tags" Target="../tags/tag99.xml"/><Relationship Id="rId12" Type="http://schemas.openxmlformats.org/officeDocument/2006/relationships/image" Target="../media/image3.png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11" Type="http://schemas.openxmlformats.org/officeDocument/2006/relationships/slideMaster" Target="../slideMasters/slideMaster3.xml"/><Relationship Id="rId5" Type="http://schemas.openxmlformats.org/officeDocument/2006/relationships/tags" Target="../tags/tag97.xml"/><Relationship Id="rId10" Type="http://schemas.openxmlformats.org/officeDocument/2006/relationships/tags" Target="../tags/tag102.xml"/><Relationship Id="rId4" Type="http://schemas.openxmlformats.org/officeDocument/2006/relationships/tags" Target="../tags/tag96.xml"/><Relationship Id="rId9" Type="http://schemas.openxmlformats.org/officeDocument/2006/relationships/tags" Target="../tags/tag10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105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tags" Target="../tags/tag108.xml"/><Relationship Id="rId5" Type="http://schemas.openxmlformats.org/officeDocument/2006/relationships/tags" Target="../tags/tag107.xml"/><Relationship Id="rId4" Type="http://schemas.openxmlformats.org/officeDocument/2006/relationships/tags" Target="../tags/tag106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tags" Target="../tags/tag116.xml"/><Relationship Id="rId3" Type="http://schemas.openxmlformats.org/officeDocument/2006/relationships/tags" Target="../tags/tag111.xml"/><Relationship Id="rId7" Type="http://schemas.openxmlformats.org/officeDocument/2006/relationships/tags" Target="../tags/tag115.xml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6" Type="http://schemas.openxmlformats.org/officeDocument/2006/relationships/tags" Target="../tags/tag114.xml"/><Relationship Id="rId5" Type="http://schemas.openxmlformats.org/officeDocument/2006/relationships/tags" Target="../tags/tag113.xml"/><Relationship Id="rId4" Type="http://schemas.openxmlformats.org/officeDocument/2006/relationships/tags" Target="../tags/tag112.xml"/><Relationship Id="rId9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tags" Target="../tags/tag119.xml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121.xml"/><Relationship Id="rId4" Type="http://schemas.openxmlformats.org/officeDocument/2006/relationships/tags" Target="../tags/tag120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tags" Target="../tags/tag124.xml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4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tags" Target="../tags/tag127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6" Type="http://schemas.openxmlformats.org/officeDocument/2006/relationships/tags" Target="../tags/tag130.xml"/><Relationship Id="rId5" Type="http://schemas.openxmlformats.org/officeDocument/2006/relationships/tags" Target="../tags/tag129.xml"/><Relationship Id="rId4" Type="http://schemas.openxmlformats.org/officeDocument/2006/relationships/tags" Target="../tags/tag128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tags" Target="../tags/tag133.xml"/><Relationship Id="rId2" Type="http://schemas.openxmlformats.org/officeDocument/2006/relationships/tags" Target="../tags/tag132.xml"/><Relationship Id="rId1" Type="http://schemas.openxmlformats.org/officeDocument/2006/relationships/tags" Target="../tags/tag131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135.xml"/><Relationship Id="rId4" Type="http://schemas.openxmlformats.org/officeDocument/2006/relationships/tags" Target="../tags/tag134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tags" Target="../tags/tag138.xml"/><Relationship Id="rId2" Type="http://schemas.openxmlformats.org/officeDocument/2006/relationships/tags" Target="../tags/tag137.xml"/><Relationship Id="rId1" Type="http://schemas.openxmlformats.org/officeDocument/2006/relationships/tags" Target="../tags/tag136.xml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39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147.xml"/><Relationship Id="rId3" Type="http://schemas.openxmlformats.org/officeDocument/2006/relationships/tags" Target="../tags/tag142.xml"/><Relationship Id="rId7" Type="http://schemas.openxmlformats.org/officeDocument/2006/relationships/tags" Target="../tags/tag146.xml"/><Relationship Id="rId2" Type="http://schemas.openxmlformats.org/officeDocument/2006/relationships/tags" Target="../tags/tag141.xml"/><Relationship Id="rId1" Type="http://schemas.openxmlformats.org/officeDocument/2006/relationships/tags" Target="../tags/tag140.xml"/><Relationship Id="rId6" Type="http://schemas.openxmlformats.org/officeDocument/2006/relationships/tags" Target="../tags/tag145.xml"/><Relationship Id="rId11" Type="http://schemas.openxmlformats.org/officeDocument/2006/relationships/image" Target="../media/image4.jpeg"/><Relationship Id="rId5" Type="http://schemas.openxmlformats.org/officeDocument/2006/relationships/tags" Target="../tags/tag144.xml"/><Relationship Id="rId10" Type="http://schemas.openxmlformats.org/officeDocument/2006/relationships/slideMaster" Target="../slideMasters/slideMaster3.xml"/><Relationship Id="rId4" Type="http://schemas.openxmlformats.org/officeDocument/2006/relationships/tags" Target="../tags/tag143.xml"/><Relationship Id="rId9" Type="http://schemas.openxmlformats.org/officeDocument/2006/relationships/tags" Target="../tags/tag148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tags" Target="../tags/tag151.xml"/><Relationship Id="rId2" Type="http://schemas.openxmlformats.org/officeDocument/2006/relationships/tags" Target="../tags/tag150.xml"/><Relationship Id="rId1" Type="http://schemas.openxmlformats.org/officeDocument/2006/relationships/tags" Target="../tags/tag149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153.xml"/><Relationship Id="rId4" Type="http://schemas.openxmlformats.org/officeDocument/2006/relationships/tags" Target="../tags/tag152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156.xml"/><Relationship Id="rId7" Type="http://schemas.openxmlformats.org/officeDocument/2006/relationships/tags" Target="../tags/tag160.xml"/><Relationship Id="rId2" Type="http://schemas.openxmlformats.org/officeDocument/2006/relationships/tags" Target="../tags/tag155.xml"/><Relationship Id="rId1" Type="http://schemas.openxmlformats.org/officeDocument/2006/relationships/tags" Target="../tags/tag154.xml"/><Relationship Id="rId6" Type="http://schemas.openxmlformats.org/officeDocument/2006/relationships/tags" Target="../tags/tag159.xml"/><Relationship Id="rId5" Type="http://schemas.openxmlformats.org/officeDocument/2006/relationships/tags" Target="../tags/tag158.xml"/><Relationship Id="rId4" Type="http://schemas.openxmlformats.org/officeDocument/2006/relationships/tags" Target="../tags/tag157.xml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tags" Target="../tags/tag168.xml"/><Relationship Id="rId3" Type="http://schemas.openxmlformats.org/officeDocument/2006/relationships/tags" Target="../tags/tag163.xml"/><Relationship Id="rId7" Type="http://schemas.openxmlformats.org/officeDocument/2006/relationships/tags" Target="../tags/tag167.xml"/><Relationship Id="rId2" Type="http://schemas.openxmlformats.org/officeDocument/2006/relationships/tags" Target="../tags/tag162.xml"/><Relationship Id="rId1" Type="http://schemas.openxmlformats.org/officeDocument/2006/relationships/tags" Target="../tags/tag161.xml"/><Relationship Id="rId6" Type="http://schemas.openxmlformats.org/officeDocument/2006/relationships/tags" Target="../tags/tag166.xml"/><Relationship Id="rId5" Type="http://schemas.openxmlformats.org/officeDocument/2006/relationships/tags" Target="../tags/tag165.xml"/><Relationship Id="rId4" Type="http://schemas.openxmlformats.org/officeDocument/2006/relationships/tags" Target="../tags/tag164.xml"/><Relationship Id="rId9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tags" Target="../tags/tag176.xml"/><Relationship Id="rId3" Type="http://schemas.openxmlformats.org/officeDocument/2006/relationships/tags" Target="../tags/tag171.xml"/><Relationship Id="rId7" Type="http://schemas.openxmlformats.org/officeDocument/2006/relationships/tags" Target="../tags/tag175.xml"/><Relationship Id="rId2" Type="http://schemas.openxmlformats.org/officeDocument/2006/relationships/tags" Target="../tags/tag170.xml"/><Relationship Id="rId1" Type="http://schemas.openxmlformats.org/officeDocument/2006/relationships/tags" Target="../tags/tag169.xml"/><Relationship Id="rId6" Type="http://schemas.openxmlformats.org/officeDocument/2006/relationships/tags" Target="../tags/tag174.xml"/><Relationship Id="rId5" Type="http://schemas.openxmlformats.org/officeDocument/2006/relationships/tags" Target="../tags/tag173.xml"/><Relationship Id="rId4" Type="http://schemas.openxmlformats.org/officeDocument/2006/relationships/tags" Target="../tags/tag172.xml"/><Relationship Id="rId9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tags" Target="../tags/tag184.xml"/><Relationship Id="rId3" Type="http://schemas.openxmlformats.org/officeDocument/2006/relationships/tags" Target="../tags/tag179.xml"/><Relationship Id="rId7" Type="http://schemas.openxmlformats.org/officeDocument/2006/relationships/tags" Target="../tags/tag183.xml"/><Relationship Id="rId2" Type="http://schemas.openxmlformats.org/officeDocument/2006/relationships/tags" Target="../tags/tag178.xml"/><Relationship Id="rId1" Type="http://schemas.openxmlformats.org/officeDocument/2006/relationships/tags" Target="../tags/tag177.xml"/><Relationship Id="rId6" Type="http://schemas.openxmlformats.org/officeDocument/2006/relationships/tags" Target="../tags/tag182.xml"/><Relationship Id="rId5" Type="http://schemas.openxmlformats.org/officeDocument/2006/relationships/tags" Target="../tags/tag181.xml"/><Relationship Id="rId4" Type="http://schemas.openxmlformats.org/officeDocument/2006/relationships/tags" Target="../tags/tag180.xml"/><Relationship Id="rId9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tags" Target="../tags/tag192.xml"/><Relationship Id="rId3" Type="http://schemas.openxmlformats.org/officeDocument/2006/relationships/tags" Target="../tags/tag187.xml"/><Relationship Id="rId7" Type="http://schemas.openxmlformats.org/officeDocument/2006/relationships/tags" Target="../tags/tag191.xml"/><Relationship Id="rId2" Type="http://schemas.openxmlformats.org/officeDocument/2006/relationships/tags" Target="../tags/tag186.xml"/><Relationship Id="rId1" Type="http://schemas.openxmlformats.org/officeDocument/2006/relationships/tags" Target="../tags/tag185.xml"/><Relationship Id="rId6" Type="http://schemas.openxmlformats.org/officeDocument/2006/relationships/tags" Target="../tags/tag190.xml"/><Relationship Id="rId11" Type="http://schemas.openxmlformats.org/officeDocument/2006/relationships/slideMaster" Target="../slideMasters/slideMaster3.xml"/><Relationship Id="rId5" Type="http://schemas.openxmlformats.org/officeDocument/2006/relationships/tags" Target="../tags/tag189.xml"/><Relationship Id="rId10" Type="http://schemas.openxmlformats.org/officeDocument/2006/relationships/tags" Target="../tags/tag194.xml"/><Relationship Id="rId4" Type="http://schemas.openxmlformats.org/officeDocument/2006/relationships/tags" Target="../tags/tag188.xml"/><Relationship Id="rId9" Type="http://schemas.openxmlformats.org/officeDocument/2006/relationships/tags" Target="../tags/tag193.xml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tags" Target="../tags/tag202.xml"/><Relationship Id="rId3" Type="http://schemas.openxmlformats.org/officeDocument/2006/relationships/tags" Target="../tags/tag197.xml"/><Relationship Id="rId7" Type="http://schemas.openxmlformats.org/officeDocument/2006/relationships/tags" Target="../tags/tag201.xml"/><Relationship Id="rId2" Type="http://schemas.openxmlformats.org/officeDocument/2006/relationships/tags" Target="../tags/tag196.xml"/><Relationship Id="rId1" Type="http://schemas.openxmlformats.org/officeDocument/2006/relationships/tags" Target="../tags/tag195.xml"/><Relationship Id="rId6" Type="http://schemas.openxmlformats.org/officeDocument/2006/relationships/tags" Target="../tags/tag200.xml"/><Relationship Id="rId5" Type="http://schemas.openxmlformats.org/officeDocument/2006/relationships/tags" Target="../tags/tag199.xml"/><Relationship Id="rId10" Type="http://schemas.openxmlformats.org/officeDocument/2006/relationships/slideMaster" Target="../slideMasters/slideMaster3.xml"/><Relationship Id="rId4" Type="http://schemas.openxmlformats.org/officeDocument/2006/relationships/tags" Target="../tags/tag198.xml"/><Relationship Id="rId9" Type="http://schemas.openxmlformats.org/officeDocument/2006/relationships/tags" Target="../tags/tag20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12"/>
          <a:srcRect/>
          <a:stretch>
            <a:fillRect/>
          </a:stretch>
        </p:blipFill>
        <p:spPr>
          <a:xfrm>
            <a:off x="0" y="-9953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3809885" y="2626574"/>
            <a:ext cx="4572231" cy="918655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dist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1" i="0" u="none" strike="noStrike" kern="1200" cap="none" spc="6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黑体" panose="02010609060101010101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79742" y="6349833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2021/1/29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49833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49833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矩形 5"/>
          <p:cNvSpPr/>
          <p:nvPr userDrawn="1">
            <p:custDataLst>
              <p:tags r:id="rId7"/>
            </p:custDataLst>
          </p:nvPr>
        </p:nvSpPr>
        <p:spPr>
          <a:xfrm>
            <a:off x="3809884" y="1571197"/>
            <a:ext cx="4572232" cy="131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: 形状 6"/>
          <p:cNvSpPr/>
          <p:nvPr userDrawn="1">
            <p:custDataLst>
              <p:tags r:id="rId8"/>
            </p:custDataLst>
          </p:nvPr>
        </p:nvSpPr>
        <p:spPr>
          <a:xfrm rot="3600000">
            <a:off x="2610061" y="3518259"/>
            <a:ext cx="4723974" cy="131728"/>
          </a:xfrm>
          <a:custGeom>
            <a:avLst/>
            <a:gdLst>
              <a:gd name="connsiteX0" fmla="*/ 3480670 w 4723974"/>
              <a:gd name="connsiteY0" fmla="*/ 0 h 131728"/>
              <a:gd name="connsiteX1" fmla="*/ 4660321 w 4723974"/>
              <a:gd name="connsiteY1" fmla="*/ 0 h 131728"/>
              <a:gd name="connsiteX2" fmla="*/ 4723974 w 4723974"/>
              <a:gd name="connsiteY2" fmla="*/ 110250 h 131728"/>
              <a:gd name="connsiteX3" fmla="*/ 4723974 w 4723974"/>
              <a:gd name="connsiteY3" fmla="*/ 131728 h 131728"/>
              <a:gd name="connsiteX4" fmla="*/ 3700035 w 4723974"/>
              <a:gd name="connsiteY4" fmla="*/ 131728 h 131728"/>
              <a:gd name="connsiteX5" fmla="*/ 3478471 w 4723974"/>
              <a:gd name="connsiteY5" fmla="*/ 3808 h 131728"/>
              <a:gd name="connsiteX6" fmla="*/ 0 w 4723974"/>
              <a:gd name="connsiteY6" fmla="*/ 131095 h 131728"/>
              <a:gd name="connsiteX7" fmla="*/ 75688 w 4723974"/>
              <a:gd name="connsiteY7" fmla="*/ 0 h 131728"/>
              <a:gd name="connsiteX8" fmla="*/ 766611 w 4723974"/>
              <a:gd name="connsiteY8" fmla="*/ 0 h 131728"/>
              <a:gd name="connsiteX9" fmla="*/ 994771 w 4723974"/>
              <a:gd name="connsiteY9" fmla="*/ 131728 h 131728"/>
              <a:gd name="connsiteX10" fmla="*/ 0 w 4723974"/>
              <a:gd name="connsiteY10" fmla="*/ 131728 h 131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23974" h="131728">
                <a:moveTo>
                  <a:pt x="3480670" y="0"/>
                </a:moveTo>
                <a:lnTo>
                  <a:pt x="4660321" y="0"/>
                </a:lnTo>
                <a:lnTo>
                  <a:pt x="4723974" y="110250"/>
                </a:lnTo>
                <a:lnTo>
                  <a:pt x="4723974" y="131728"/>
                </a:lnTo>
                <a:lnTo>
                  <a:pt x="3700035" y="131728"/>
                </a:lnTo>
                <a:lnTo>
                  <a:pt x="3478471" y="3808"/>
                </a:lnTo>
                <a:close/>
                <a:moveTo>
                  <a:pt x="0" y="131095"/>
                </a:moveTo>
                <a:lnTo>
                  <a:pt x="75688" y="0"/>
                </a:lnTo>
                <a:lnTo>
                  <a:pt x="766611" y="0"/>
                </a:lnTo>
                <a:lnTo>
                  <a:pt x="994771" y="131728"/>
                </a:lnTo>
                <a:lnTo>
                  <a:pt x="0" y="1317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>
            <p:custDataLst>
              <p:tags r:id="rId9"/>
            </p:custDataLst>
          </p:nvPr>
        </p:nvSpPr>
        <p:spPr>
          <a:xfrm rot="18000000" flipH="1">
            <a:off x="4870681" y="3518259"/>
            <a:ext cx="4723974" cy="131728"/>
          </a:xfrm>
          <a:custGeom>
            <a:avLst/>
            <a:gdLst>
              <a:gd name="connsiteX0" fmla="*/ 3480670 w 4723974"/>
              <a:gd name="connsiteY0" fmla="*/ 0 h 131728"/>
              <a:gd name="connsiteX1" fmla="*/ 3480098 w 4723974"/>
              <a:gd name="connsiteY1" fmla="*/ 990 h 131728"/>
              <a:gd name="connsiteX2" fmla="*/ 3706543 w 4723974"/>
              <a:gd name="connsiteY2" fmla="*/ 131728 h 131728"/>
              <a:gd name="connsiteX3" fmla="*/ 4723974 w 4723974"/>
              <a:gd name="connsiteY3" fmla="*/ 131728 h 131728"/>
              <a:gd name="connsiteX4" fmla="*/ 4723974 w 4723974"/>
              <a:gd name="connsiteY4" fmla="*/ 108921 h 131728"/>
              <a:gd name="connsiteX5" fmla="*/ 4661087 w 4723974"/>
              <a:gd name="connsiteY5" fmla="*/ 0 h 131728"/>
              <a:gd name="connsiteX6" fmla="*/ 0 w 4723974"/>
              <a:gd name="connsiteY6" fmla="*/ 131095 h 131728"/>
              <a:gd name="connsiteX7" fmla="*/ 0 w 4723974"/>
              <a:gd name="connsiteY7" fmla="*/ 131728 h 131728"/>
              <a:gd name="connsiteX8" fmla="*/ 1003303 w 4723974"/>
              <a:gd name="connsiteY8" fmla="*/ 131728 h 131728"/>
              <a:gd name="connsiteX9" fmla="*/ 775145 w 4723974"/>
              <a:gd name="connsiteY9" fmla="*/ 1 h 131728"/>
              <a:gd name="connsiteX10" fmla="*/ 75688 w 4723974"/>
              <a:gd name="connsiteY10" fmla="*/ 0 h 131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23974" h="131728">
                <a:moveTo>
                  <a:pt x="3480670" y="0"/>
                </a:moveTo>
                <a:lnTo>
                  <a:pt x="3480098" y="990"/>
                </a:lnTo>
                <a:lnTo>
                  <a:pt x="3706543" y="131728"/>
                </a:lnTo>
                <a:lnTo>
                  <a:pt x="4723974" y="131728"/>
                </a:lnTo>
                <a:lnTo>
                  <a:pt x="4723974" y="108921"/>
                </a:lnTo>
                <a:lnTo>
                  <a:pt x="4661087" y="0"/>
                </a:lnTo>
                <a:close/>
                <a:moveTo>
                  <a:pt x="0" y="131095"/>
                </a:moveTo>
                <a:lnTo>
                  <a:pt x="0" y="131728"/>
                </a:lnTo>
                <a:lnTo>
                  <a:pt x="1003303" y="131728"/>
                </a:lnTo>
                <a:lnTo>
                  <a:pt x="775145" y="1"/>
                </a:lnTo>
                <a:lnTo>
                  <a:pt x="7568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147187" y="3695700"/>
            <a:ext cx="3869053" cy="466725"/>
          </a:xfrm>
          <a:solidFill>
            <a:schemeClr val="bg1"/>
          </a:solidFill>
        </p:spPr>
        <p:txBody>
          <a:bodyPr lIns="90000" tIns="46800" rIns="90000" bIns="46800" anchor="ctr" anchorCtr="0"/>
          <a:lstStyle>
            <a:lvl1pPr marL="0" indent="0" algn="ctr">
              <a:buNone/>
              <a:defRPr b="1" spc="800" baseline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spc="6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2021/1/29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u="none" strike="noStrike" kern="1200" cap="none" spc="300" normalizeH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2021/1/29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1" i="0" u="none" strike="noStrike" kern="1200" cap="none" spc="6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3733800" y="0"/>
            <a:ext cx="8458200" cy="6858000"/>
          </a:xfrm>
          <a:custGeom>
            <a:avLst/>
            <a:gdLst>
              <a:gd name="connsiteX0" fmla="*/ 3581386 w 8458200"/>
              <a:gd name="connsiteY0" fmla="*/ 0 h 6858000"/>
              <a:gd name="connsiteX1" fmla="*/ 8458200 w 8458200"/>
              <a:gd name="connsiteY1" fmla="*/ 0 h 6858000"/>
              <a:gd name="connsiteX2" fmla="*/ 8458200 w 8458200"/>
              <a:gd name="connsiteY2" fmla="*/ 6858000 h 6858000"/>
              <a:gd name="connsiteX3" fmla="*/ 0 w 84582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58200" h="6858000">
                <a:moveTo>
                  <a:pt x="3581386" y="0"/>
                </a:moveTo>
                <a:lnTo>
                  <a:pt x="8458200" y="0"/>
                </a:lnTo>
                <a:lnTo>
                  <a:pt x="8458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5" name="图片 4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24" y="420624"/>
            <a:ext cx="10741152" cy="6016752"/>
          </a:xfrm>
          <a:prstGeom prst="rect">
            <a:avLst/>
          </a:prstGeom>
        </p:spPr>
      </p:pic>
      <p:sp>
        <p:nvSpPr>
          <p:cNvPr id="11" name="任意多边形: 形状 10"/>
          <p:cNvSpPr/>
          <p:nvPr userDrawn="1">
            <p:custDataLst>
              <p:tags r:id="rId3"/>
            </p:custDataLst>
          </p:nvPr>
        </p:nvSpPr>
        <p:spPr>
          <a:xfrm flipV="1">
            <a:off x="1" y="4276307"/>
            <a:ext cx="6193971" cy="783771"/>
          </a:xfrm>
          <a:custGeom>
            <a:avLst/>
            <a:gdLst>
              <a:gd name="connsiteX0" fmla="*/ 0 w 6193971"/>
              <a:gd name="connsiteY0" fmla="*/ 783771 h 783771"/>
              <a:gd name="connsiteX1" fmla="*/ 5546459 w 6193971"/>
              <a:gd name="connsiteY1" fmla="*/ 783771 h 783771"/>
              <a:gd name="connsiteX2" fmla="*/ 6193971 w 6193971"/>
              <a:gd name="connsiteY2" fmla="*/ 0 h 783771"/>
              <a:gd name="connsiteX3" fmla="*/ 0 w 6193971"/>
              <a:gd name="connsiteY3" fmla="*/ 0 h 783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93971" h="783771">
                <a:moveTo>
                  <a:pt x="0" y="783771"/>
                </a:moveTo>
                <a:lnTo>
                  <a:pt x="5546459" y="783771"/>
                </a:lnTo>
                <a:lnTo>
                  <a:pt x="619397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任意多边形: 形状 11"/>
          <p:cNvSpPr/>
          <p:nvPr userDrawn="1">
            <p:custDataLst>
              <p:tags r:id="rId4"/>
            </p:custDataLst>
          </p:nvPr>
        </p:nvSpPr>
        <p:spPr>
          <a:xfrm flipV="1">
            <a:off x="0" y="5060077"/>
            <a:ext cx="7826828" cy="783771"/>
          </a:xfrm>
          <a:custGeom>
            <a:avLst/>
            <a:gdLst>
              <a:gd name="connsiteX0" fmla="*/ 0 w 7826828"/>
              <a:gd name="connsiteY0" fmla="*/ 783771 h 783771"/>
              <a:gd name="connsiteX1" fmla="*/ 7179316 w 7826828"/>
              <a:gd name="connsiteY1" fmla="*/ 783771 h 783771"/>
              <a:gd name="connsiteX2" fmla="*/ 7826828 w 7826828"/>
              <a:gd name="connsiteY2" fmla="*/ 0 h 783771"/>
              <a:gd name="connsiteX3" fmla="*/ 0 w 7826828"/>
              <a:gd name="connsiteY3" fmla="*/ 0 h 783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26828" h="783771">
                <a:moveTo>
                  <a:pt x="0" y="783771"/>
                </a:moveTo>
                <a:lnTo>
                  <a:pt x="7179316" y="783771"/>
                </a:lnTo>
                <a:lnTo>
                  <a:pt x="782682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2021/1/29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64771" y="4317871"/>
            <a:ext cx="6096000" cy="706877"/>
          </a:xfrm>
        </p:spPr>
        <p:txBody>
          <a:bodyPr lIns="90170" tIns="46990" rIns="90170" bIns="46990" anchor="t" anchorCtr="0">
            <a:normAutofit/>
          </a:bodyPr>
          <a:lstStyle>
            <a:lvl1pPr algn="l">
              <a:defRPr sz="4000" spc="600" baseline="0">
                <a:solidFill>
                  <a:schemeClr val="bg1"/>
                </a:solidFill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9"/>
            </p:custDataLst>
          </p:nvPr>
        </p:nvSpPr>
        <p:spPr>
          <a:xfrm>
            <a:off x="64771" y="5134597"/>
            <a:ext cx="6096000" cy="587740"/>
          </a:xfrm>
        </p:spPr>
        <p:txBody>
          <a:bodyPr lIns="90170" tIns="46990" rIns="90170" bIns="46990">
            <a:normAutofit/>
          </a:bodyPr>
          <a:lstStyle>
            <a:lvl1pPr marL="0" indent="0" algn="l" eaLnBrk="1" fontAlgn="auto" latinLnBrk="0" hangingPunct="1">
              <a:lnSpc>
                <a:spcPct val="100000"/>
              </a:lnSpc>
              <a:buNone/>
              <a:defRPr sz="3200" u="none" strike="noStrike" kern="1200" cap="none" spc="200" normalizeH="0" baseline="0">
                <a:solidFill>
                  <a:schemeClr val="bg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2021/1/29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1"/>
            </p:custDataLst>
          </p:nvPr>
        </p:nvGrpSpPr>
        <p:grpSpPr>
          <a:xfrm>
            <a:off x="0" y="695638"/>
            <a:ext cx="12192000" cy="6162362"/>
            <a:chOff x="0" y="695638"/>
            <a:chExt cx="12192000" cy="6162362"/>
          </a:xfrm>
        </p:grpSpPr>
        <p:sp>
          <p:nvSpPr>
            <p:cNvPr id="8" name="任意多边形: 形状 7"/>
            <p:cNvSpPr/>
            <p:nvPr userDrawn="1">
              <p:custDataLst>
                <p:tags r:id="rId9"/>
              </p:custDataLst>
            </p:nvPr>
          </p:nvSpPr>
          <p:spPr>
            <a:xfrm flipH="1" flipV="1">
              <a:off x="0" y="695638"/>
              <a:ext cx="6742294" cy="5466725"/>
            </a:xfrm>
            <a:custGeom>
              <a:avLst/>
              <a:gdLst>
                <a:gd name="connsiteX0" fmla="*/ 3581386 w 8458200"/>
                <a:gd name="connsiteY0" fmla="*/ 0 h 6858000"/>
                <a:gd name="connsiteX1" fmla="*/ 8458200 w 8458200"/>
                <a:gd name="connsiteY1" fmla="*/ 0 h 6858000"/>
                <a:gd name="connsiteX2" fmla="*/ 8458200 w 8458200"/>
                <a:gd name="connsiteY2" fmla="*/ 6858000 h 6858000"/>
                <a:gd name="connsiteX3" fmla="*/ 0 w 845820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58200" h="6858000">
                  <a:moveTo>
                    <a:pt x="3581386" y="0"/>
                  </a:moveTo>
                  <a:lnTo>
                    <a:pt x="8458200" y="0"/>
                  </a:lnTo>
                  <a:lnTo>
                    <a:pt x="845820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baseline="0">
                <a:latin typeface="Arial" panose="020B0604020202020204" pitchFamily="34" charset="0"/>
              </a:endParaRPr>
            </a:p>
          </p:txBody>
        </p:sp>
        <p:sp>
          <p:nvSpPr>
            <p:cNvPr id="9" name="矩形 8"/>
            <p:cNvSpPr/>
            <p:nvPr userDrawn="1">
              <p:custDataLst>
                <p:tags r:id="rId10"/>
              </p:custDataLst>
            </p:nvPr>
          </p:nvSpPr>
          <p:spPr>
            <a:xfrm>
              <a:off x="8458200" y="6388100"/>
              <a:ext cx="3733800" cy="4699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baseline="0">
                <a:latin typeface="Arial" panose="020B0604020202020204" pitchFamily="34" charset="0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8287"/>
            <a:ext cx="6097389" cy="4941426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2021/1/29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6398070" y="2891503"/>
            <a:ext cx="4912530" cy="762055"/>
          </a:xfrm>
        </p:spPr>
        <p:txBody>
          <a:bodyPr lIns="90000" tIns="46800" rIns="90000" bIns="0" anchor="b" anchorCtr="0">
            <a:normAutofit/>
          </a:bodyPr>
          <a:lstStyle>
            <a:lvl1pPr algn="ctr">
              <a:defRPr sz="400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7"/>
            </p:custDataLst>
          </p:nvPr>
        </p:nvSpPr>
        <p:spPr>
          <a:xfrm>
            <a:off x="6398070" y="3677670"/>
            <a:ext cx="4912530" cy="1323758"/>
          </a:xfrm>
        </p:spPr>
        <p:txBody>
          <a:bodyPr lIns="90000" tIns="0" rIns="90000" bIns="46800">
            <a:normAutofit/>
          </a:bodyPr>
          <a:lstStyle>
            <a:lvl1pPr marL="0" indent="0" algn="ctr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cxnSp>
        <p:nvCxnSpPr>
          <p:cNvPr id="14" name="直接连接符 13"/>
          <p:cNvCxnSpPr/>
          <p:nvPr userDrawn="1">
            <p:custDataLst>
              <p:tags r:id="rId8"/>
            </p:custDataLst>
          </p:nvPr>
        </p:nvCxnSpPr>
        <p:spPr>
          <a:xfrm>
            <a:off x="8458200" y="2862309"/>
            <a:ext cx="65799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2021/1/29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2021/1/29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1"/>
          <p:cNvSpPr/>
          <p:nvPr userDrawn="1">
            <p:custDataLst>
              <p:tags r:id="rId1"/>
            </p:custDataLst>
          </p:nvPr>
        </p:nvSpPr>
        <p:spPr>
          <a:xfrm flipH="1" flipV="1">
            <a:off x="0" y="0"/>
            <a:ext cx="3327400" cy="6858000"/>
          </a:xfrm>
          <a:custGeom>
            <a:avLst/>
            <a:gdLst>
              <a:gd name="connsiteX0" fmla="*/ 3581386 w 8458200"/>
              <a:gd name="connsiteY0" fmla="*/ 0 h 6858000"/>
              <a:gd name="connsiteX1" fmla="*/ 8458200 w 8458200"/>
              <a:gd name="connsiteY1" fmla="*/ 0 h 6858000"/>
              <a:gd name="connsiteX2" fmla="*/ 8458200 w 8458200"/>
              <a:gd name="connsiteY2" fmla="*/ 6858000 h 6858000"/>
              <a:gd name="connsiteX3" fmla="*/ 0 w 84582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58200" h="6858000">
                <a:moveTo>
                  <a:pt x="3581386" y="0"/>
                </a:moveTo>
                <a:lnTo>
                  <a:pt x="8458200" y="0"/>
                </a:lnTo>
                <a:lnTo>
                  <a:pt x="8458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354705" y="443230"/>
            <a:ext cx="8167370" cy="441960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2021/1/29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9EFD9D74-47D9-4702-A33C-335B63B48DBF}" type="datetimeFigureOut">
              <a:rPr lang="zh-CN" altLang="en-US" smtClean="0"/>
              <a:t>2021/1/29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2021/1/29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fld id="{760FBDFE-C587-4B4C-A407-44438C67B59E}" type="datetimeFigureOut">
              <a:rPr lang="zh-CN" altLang="en-US" smtClean="0"/>
              <a:t>2021/1/29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/>
          <p:cNvSpPr/>
          <p:nvPr userDrawn="1">
            <p:custDataLst>
              <p:tags r:id="rId1"/>
            </p:custDataLst>
          </p:nvPr>
        </p:nvSpPr>
        <p:spPr>
          <a:xfrm flipH="1">
            <a:off x="0" y="0"/>
            <a:ext cx="8458200" cy="6858000"/>
          </a:xfrm>
          <a:custGeom>
            <a:avLst/>
            <a:gdLst>
              <a:gd name="connsiteX0" fmla="*/ 3581386 w 8458200"/>
              <a:gd name="connsiteY0" fmla="*/ 0 h 6858000"/>
              <a:gd name="connsiteX1" fmla="*/ 8458200 w 8458200"/>
              <a:gd name="connsiteY1" fmla="*/ 0 h 6858000"/>
              <a:gd name="connsiteX2" fmla="*/ 8458200 w 8458200"/>
              <a:gd name="connsiteY2" fmla="*/ 6858000 h 6858000"/>
              <a:gd name="connsiteX3" fmla="*/ 0 w 84582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58200" h="6858000">
                <a:moveTo>
                  <a:pt x="3581386" y="0"/>
                </a:moveTo>
                <a:lnTo>
                  <a:pt x="8458200" y="0"/>
                </a:lnTo>
                <a:lnTo>
                  <a:pt x="8458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9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419100"/>
            <a:ext cx="10744200" cy="60198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3"/>
            </p:custDataLst>
          </p:nvPr>
        </p:nvSpPr>
        <p:spPr>
          <a:xfrm>
            <a:off x="2882900" y="2285688"/>
            <a:ext cx="6426200" cy="2286625"/>
          </a:xfrm>
          <a:prstGeom prst="rect">
            <a:avLst/>
          </a:prstGeom>
          <a:solidFill>
            <a:schemeClr val="accent1">
              <a:alpha val="9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cxnSp>
        <p:nvCxnSpPr>
          <p:cNvPr id="15" name="直接连接符 14"/>
          <p:cNvCxnSpPr/>
          <p:nvPr userDrawn="1">
            <p:custDataLst>
              <p:tags r:id="rId6"/>
            </p:custDataLst>
          </p:nvPr>
        </p:nvCxnSpPr>
        <p:spPr>
          <a:xfrm>
            <a:off x="5767005" y="3500210"/>
            <a:ext cx="65799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882900" y="2329180"/>
            <a:ext cx="6426200" cy="1143000"/>
          </a:xfrm>
        </p:spPr>
        <p:txBody>
          <a:bodyPr vert="horz" lIns="90000" tIns="46800" rIns="90000" bIns="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buNone/>
              <a:defRPr kumimoji="0" lang="zh-CN" altLang="en-US" sz="6600" b="1" i="0" u="none" strike="noStrike" kern="1200" cap="none" spc="6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2882898" y="3536497"/>
            <a:ext cx="6426199" cy="728798"/>
          </a:xfrm>
        </p:spPr>
        <p:txBody>
          <a:bodyPr lIns="90000" tIns="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80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2"/>
          <p:cNvSpPr/>
          <p:nvPr userDrawn="1">
            <p:custDataLst>
              <p:tags r:id="rId1"/>
            </p:custDataLst>
          </p:nvPr>
        </p:nvSpPr>
        <p:spPr>
          <a:xfrm flipH="1" flipV="1">
            <a:off x="11246485" y="5775960"/>
            <a:ext cx="945515" cy="1083310"/>
          </a:xfrm>
          <a:custGeom>
            <a:avLst/>
            <a:gdLst>
              <a:gd name="connsiteX0" fmla="*/ 1879600 w 3136900"/>
              <a:gd name="connsiteY0" fmla="*/ 0 h 3594100"/>
              <a:gd name="connsiteX1" fmla="*/ 3136900 w 3136900"/>
              <a:gd name="connsiteY1" fmla="*/ 0 h 3594100"/>
              <a:gd name="connsiteX2" fmla="*/ 3136900 w 3136900"/>
              <a:gd name="connsiteY2" fmla="*/ 457200 h 3594100"/>
              <a:gd name="connsiteX3" fmla="*/ 0 w 3136900"/>
              <a:gd name="connsiteY3" fmla="*/ 3594100 h 3594100"/>
              <a:gd name="connsiteX4" fmla="*/ 0 w 3136900"/>
              <a:gd name="connsiteY4" fmla="*/ 2341169 h 3594100"/>
              <a:gd name="connsiteX5" fmla="*/ 1883969 w 3136900"/>
              <a:gd name="connsiteY5" fmla="*/ 457200 h 3594100"/>
              <a:gd name="connsiteX6" fmla="*/ 1879600 w 3136900"/>
              <a:gd name="connsiteY6" fmla="*/ 457200 h 359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36900" h="3594100">
                <a:moveTo>
                  <a:pt x="1879600" y="0"/>
                </a:moveTo>
                <a:lnTo>
                  <a:pt x="3136900" y="0"/>
                </a:lnTo>
                <a:lnTo>
                  <a:pt x="3136900" y="457200"/>
                </a:lnTo>
                <a:lnTo>
                  <a:pt x="0" y="3594100"/>
                </a:lnTo>
                <a:lnTo>
                  <a:pt x="0" y="2341169"/>
                </a:lnTo>
                <a:lnTo>
                  <a:pt x="1883969" y="457200"/>
                </a:lnTo>
                <a:lnTo>
                  <a:pt x="1879600" y="45720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标题 1" hidden="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 hidden="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2021/1/29</a:t>
            </a:fld>
            <a:endParaRPr lang="zh-CN" altLang="en-US"/>
          </a:p>
        </p:txBody>
      </p:sp>
      <p:sp>
        <p:nvSpPr>
          <p:cNvPr id="4" name="页脚占位符 3" hidden="1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 hidden="1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任意多边形: 形状 2"/>
          <p:cNvSpPr/>
          <p:nvPr userDrawn="1">
            <p:custDataLst>
              <p:tags r:id="rId2"/>
            </p:custDataLst>
          </p:nvPr>
        </p:nvSpPr>
        <p:spPr>
          <a:xfrm flipH="1">
            <a:off x="10732135" y="304165"/>
            <a:ext cx="1167130" cy="1337310"/>
          </a:xfrm>
          <a:custGeom>
            <a:avLst/>
            <a:gdLst>
              <a:gd name="connsiteX0" fmla="*/ 1879600 w 3136900"/>
              <a:gd name="connsiteY0" fmla="*/ 0 h 3594100"/>
              <a:gd name="connsiteX1" fmla="*/ 3136900 w 3136900"/>
              <a:gd name="connsiteY1" fmla="*/ 0 h 3594100"/>
              <a:gd name="connsiteX2" fmla="*/ 3136900 w 3136900"/>
              <a:gd name="connsiteY2" fmla="*/ 457200 h 3594100"/>
              <a:gd name="connsiteX3" fmla="*/ 0 w 3136900"/>
              <a:gd name="connsiteY3" fmla="*/ 3594100 h 3594100"/>
              <a:gd name="connsiteX4" fmla="*/ 0 w 3136900"/>
              <a:gd name="connsiteY4" fmla="*/ 2341169 h 3594100"/>
              <a:gd name="connsiteX5" fmla="*/ 1883969 w 3136900"/>
              <a:gd name="connsiteY5" fmla="*/ 457200 h 3594100"/>
              <a:gd name="connsiteX6" fmla="*/ 1879600 w 3136900"/>
              <a:gd name="connsiteY6" fmla="*/ 457200 h 359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36900" h="3594100">
                <a:moveTo>
                  <a:pt x="1879600" y="0"/>
                </a:moveTo>
                <a:lnTo>
                  <a:pt x="3136900" y="0"/>
                </a:lnTo>
                <a:lnTo>
                  <a:pt x="3136900" y="457200"/>
                </a:lnTo>
                <a:lnTo>
                  <a:pt x="0" y="3594100"/>
                </a:lnTo>
                <a:lnTo>
                  <a:pt x="0" y="2341169"/>
                </a:lnTo>
                <a:lnTo>
                  <a:pt x="1883969" y="457200"/>
                </a:lnTo>
                <a:lnTo>
                  <a:pt x="1879600" y="45720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800" baseline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任意多边形: 形状 2"/>
          <p:cNvSpPr/>
          <p:nvPr userDrawn="1">
            <p:custDataLst>
              <p:tags r:id="rId2"/>
            </p:custDataLst>
          </p:nvPr>
        </p:nvSpPr>
        <p:spPr>
          <a:xfrm flipV="1">
            <a:off x="0" y="5569585"/>
            <a:ext cx="1131570" cy="1296670"/>
          </a:xfrm>
          <a:custGeom>
            <a:avLst/>
            <a:gdLst>
              <a:gd name="connsiteX0" fmla="*/ 1879600 w 3136900"/>
              <a:gd name="connsiteY0" fmla="*/ 0 h 3594100"/>
              <a:gd name="connsiteX1" fmla="*/ 3136900 w 3136900"/>
              <a:gd name="connsiteY1" fmla="*/ 0 h 3594100"/>
              <a:gd name="connsiteX2" fmla="*/ 3136900 w 3136900"/>
              <a:gd name="connsiteY2" fmla="*/ 457200 h 3594100"/>
              <a:gd name="connsiteX3" fmla="*/ 0 w 3136900"/>
              <a:gd name="connsiteY3" fmla="*/ 3594100 h 3594100"/>
              <a:gd name="connsiteX4" fmla="*/ 0 w 3136900"/>
              <a:gd name="connsiteY4" fmla="*/ 2341169 h 3594100"/>
              <a:gd name="connsiteX5" fmla="*/ 1883969 w 3136900"/>
              <a:gd name="connsiteY5" fmla="*/ 457200 h 3594100"/>
              <a:gd name="connsiteX6" fmla="*/ 1879600 w 3136900"/>
              <a:gd name="connsiteY6" fmla="*/ 457200 h 359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36900" h="3594100">
                <a:moveTo>
                  <a:pt x="1879600" y="0"/>
                </a:moveTo>
                <a:lnTo>
                  <a:pt x="3136900" y="0"/>
                </a:lnTo>
                <a:lnTo>
                  <a:pt x="3136900" y="457200"/>
                </a:lnTo>
                <a:lnTo>
                  <a:pt x="0" y="3594100"/>
                </a:lnTo>
                <a:lnTo>
                  <a:pt x="0" y="2341169"/>
                </a:lnTo>
                <a:lnTo>
                  <a:pt x="1883969" y="457200"/>
                </a:lnTo>
                <a:lnTo>
                  <a:pt x="1879600" y="45720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2"/>
          <p:cNvSpPr/>
          <p:nvPr userDrawn="1">
            <p:custDataLst>
              <p:tags r:id="rId1"/>
            </p:custDataLst>
          </p:nvPr>
        </p:nvSpPr>
        <p:spPr>
          <a:xfrm flipH="1" flipV="1">
            <a:off x="11246485" y="5775960"/>
            <a:ext cx="945515" cy="1083310"/>
          </a:xfrm>
          <a:custGeom>
            <a:avLst/>
            <a:gdLst>
              <a:gd name="connsiteX0" fmla="*/ 1879600 w 3136900"/>
              <a:gd name="connsiteY0" fmla="*/ 0 h 3594100"/>
              <a:gd name="connsiteX1" fmla="*/ 3136900 w 3136900"/>
              <a:gd name="connsiteY1" fmla="*/ 0 h 3594100"/>
              <a:gd name="connsiteX2" fmla="*/ 3136900 w 3136900"/>
              <a:gd name="connsiteY2" fmla="*/ 457200 h 3594100"/>
              <a:gd name="connsiteX3" fmla="*/ 0 w 3136900"/>
              <a:gd name="connsiteY3" fmla="*/ 3594100 h 3594100"/>
              <a:gd name="connsiteX4" fmla="*/ 0 w 3136900"/>
              <a:gd name="connsiteY4" fmla="*/ 2341169 h 3594100"/>
              <a:gd name="connsiteX5" fmla="*/ 1883969 w 3136900"/>
              <a:gd name="connsiteY5" fmla="*/ 457200 h 3594100"/>
              <a:gd name="connsiteX6" fmla="*/ 1879600 w 3136900"/>
              <a:gd name="connsiteY6" fmla="*/ 457200 h 359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36900" h="3594100">
                <a:moveTo>
                  <a:pt x="1879600" y="0"/>
                </a:moveTo>
                <a:lnTo>
                  <a:pt x="3136900" y="0"/>
                </a:lnTo>
                <a:lnTo>
                  <a:pt x="3136900" y="457200"/>
                </a:lnTo>
                <a:lnTo>
                  <a:pt x="0" y="3594100"/>
                </a:lnTo>
                <a:lnTo>
                  <a:pt x="0" y="2341169"/>
                </a:lnTo>
                <a:lnTo>
                  <a:pt x="1883969" y="457200"/>
                </a:lnTo>
                <a:lnTo>
                  <a:pt x="1879600" y="45720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80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2"/>
          <p:cNvSpPr/>
          <p:nvPr userDrawn="1">
            <p:custDataLst>
              <p:tags r:id="rId1"/>
            </p:custDataLst>
          </p:nvPr>
        </p:nvSpPr>
        <p:spPr>
          <a:xfrm flipH="1">
            <a:off x="11024870" y="0"/>
            <a:ext cx="1167130" cy="1337310"/>
          </a:xfrm>
          <a:custGeom>
            <a:avLst/>
            <a:gdLst>
              <a:gd name="connsiteX0" fmla="*/ 1879600 w 3136900"/>
              <a:gd name="connsiteY0" fmla="*/ 0 h 3594100"/>
              <a:gd name="connsiteX1" fmla="*/ 3136900 w 3136900"/>
              <a:gd name="connsiteY1" fmla="*/ 0 h 3594100"/>
              <a:gd name="connsiteX2" fmla="*/ 3136900 w 3136900"/>
              <a:gd name="connsiteY2" fmla="*/ 457200 h 3594100"/>
              <a:gd name="connsiteX3" fmla="*/ 0 w 3136900"/>
              <a:gd name="connsiteY3" fmla="*/ 3594100 h 3594100"/>
              <a:gd name="connsiteX4" fmla="*/ 0 w 3136900"/>
              <a:gd name="connsiteY4" fmla="*/ 2341169 h 3594100"/>
              <a:gd name="connsiteX5" fmla="*/ 1883969 w 3136900"/>
              <a:gd name="connsiteY5" fmla="*/ 457200 h 3594100"/>
              <a:gd name="connsiteX6" fmla="*/ 1879600 w 3136900"/>
              <a:gd name="connsiteY6" fmla="*/ 457200 h 359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36900" h="3594100">
                <a:moveTo>
                  <a:pt x="1879600" y="0"/>
                </a:moveTo>
                <a:lnTo>
                  <a:pt x="3136900" y="0"/>
                </a:lnTo>
                <a:lnTo>
                  <a:pt x="3136900" y="457200"/>
                </a:lnTo>
                <a:lnTo>
                  <a:pt x="0" y="3594100"/>
                </a:lnTo>
                <a:lnTo>
                  <a:pt x="0" y="2341169"/>
                </a:lnTo>
                <a:lnTo>
                  <a:pt x="1883969" y="457200"/>
                </a:lnTo>
                <a:lnTo>
                  <a:pt x="1879600" y="45720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8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8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任意多边形: 形状 2"/>
          <p:cNvSpPr/>
          <p:nvPr userDrawn="1">
            <p:custDataLst>
              <p:tags r:id="rId2"/>
            </p:custDataLst>
          </p:nvPr>
        </p:nvSpPr>
        <p:spPr>
          <a:xfrm flipH="1">
            <a:off x="11024870" y="0"/>
            <a:ext cx="1167130" cy="1337310"/>
          </a:xfrm>
          <a:custGeom>
            <a:avLst/>
            <a:gdLst>
              <a:gd name="connsiteX0" fmla="*/ 1879600 w 3136900"/>
              <a:gd name="connsiteY0" fmla="*/ 0 h 3594100"/>
              <a:gd name="connsiteX1" fmla="*/ 3136900 w 3136900"/>
              <a:gd name="connsiteY1" fmla="*/ 0 h 3594100"/>
              <a:gd name="connsiteX2" fmla="*/ 3136900 w 3136900"/>
              <a:gd name="connsiteY2" fmla="*/ 457200 h 3594100"/>
              <a:gd name="connsiteX3" fmla="*/ 0 w 3136900"/>
              <a:gd name="connsiteY3" fmla="*/ 3594100 h 3594100"/>
              <a:gd name="connsiteX4" fmla="*/ 0 w 3136900"/>
              <a:gd name="connsiteY4" fmla="*/ 2341169 h 3594100"/>
              <a:gd name="connsiteX5" fmla="*/ 1883969 w 3136900"/>
              <a:gd name="connsiteY5" fmla="*/ 457200 h 3594100"/>
              <a:gd name="connsiteX6" fmla="*/ 1879600 w 3136900"/>
              <a:gd name="connsiteY6" fmla="*/ 457200 h 359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36900" h="3594100">
                <a:moveTo>
                  <a:pt x="1879600" y="0"/>
                </a:moveTo>
                <a:lnTo>
                  <a:pt x="3136900" y="0"/>
                </a:lnTo>
                <a:lnTo>
                  <a:pt x="3136900" y="457200"/>
                </a:lnTo>
                <a:lnTo>
                  <a:pt x="0" y="3594100"/>
                </a:lnTo>
                <a:lnTo>
                  <a:pt x="0" y="2341169"/>
                </a:lnTo>
                <a:lnTo>
                  <a:pt x="1883969" y="457200"/>
                </a:lnTo>
                <a:lnTo>
                  <a:pt x="1879600" y="45720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237600"/>
            <a:ext cx="11037600" cy="441964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8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9" name="组合 8"/>
          <p:cNvGrpSpPr/>
          <p:nvPr userDrawn="1">
            <p:custDataLst>
              <p:tags r:id="rId2"/>
            </p:custDataLst>
          </p:nvPr>
        </p:nvGrpSpPr>
        <p:grpSpPr>
          <a:xfrm>
            <a:off x="0" y="0"/>
            <a:ext cx="12191365" cy="6866255"/>
            <a:chOff x="0" y="0"/>
            <a:chExt cx="19199" cy="10813"/>
          </a:xfrm>
        </p:grpSpPr>
        <p:sp>
          <p:nvSpPr>
            <p:cNvPr id="6" name="任意多边形: 形状 2"/>
            <p:cNvSpPr/>
            <p:nvPr userDrawn="1">
              <p:custDataLst>
                <p:tags r:id="rId8"/>
              </p:custDataLst>
            </p:nvPr>
          </p:nvSpPr>
          <p:spPr>
            <a:xfrm>
              <a:off x="0" y="0"/>
              <a:ext cx="2409" cy="2760"/>
            </a:xfrm>
            <a:custGeom>
              <a:avLst/>
              <a:gdLst>
                <a:gd name="connsiteX0" fmla="*/ 1879600 w 3136900"/>
                <a:gd name="connsiteY0" fmla="*/ 0 h 3594100"/>
                <a:gd name="connsiteX1" fmla="*/ 3136900 w 3136900"/>
                <a:gd name="connsiteY1" fmla="*/ 0 h 3594100"/>
                <a:gd name="connsiteX2" fmla="*/ 3136900 w 3136900"/>
                <a:gd name="connsiteY2" fmla="*/ 457200 h 3594100"/>
                <a:gd name="connsiteX3" fmla="*/ 0 w 3136900"/>
                <a:gd name="connsiteY3" fmla="*/ 3594100 h 3594100"/>
                <a:gd name="connsiteX4" fmla="*/ 0 w 3136900"/>
                <a:gd name="connsiteY4" fmla="*/ 2341169 h 3594100"/>
                <a:gd name="connsiteX5" fmla="*/ 1883969 w 3136900"/>
                <a:gd name="connsiteY5" fmla="*/ 457200 h 3594100"/>
                <a:gd name="connsiteX6" fmla="*/ 1879600 w 3136900"/>
                <a:gd name="connsiteY6" fmla="*/ 457200 h 3594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6900" h="3594100">
                  <a:moveTo>
                    <a:pt x="1879600" y="0"/>
                  </a:moveTo>
                  <a:lnTo>
                    <a:pt x="3136900" y="0"/>
                  </a:lnTo>
                  <a:lnTo>
                    <a:pt x="3136900" y="457200"/>
                  </a:lnTo>
                  <a:lnTo>
                    <a:pt x="0" y="3594100"/>
                  </a:lnTo>
                  <a:lnTo>
                    <a:pt x="0" y="2341169"/>
                  </a:lnTo>
                  <a:lnTo>
                    <a:pt x="1883969" y="457200"/>
                  </a:lnTo>
                  <a:lnTo>
                    <a:pt x="1879600" y="45720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任意多边形: 形状 2"/>
            <p:cNvSpPr/>
            <p:nvPr userDrawn="1">
              <p:custDataLst>
                <p:tags r:id="rId9"/>
              </p:custDataLst>
            </p:nvPr>
          </p:nvSpPr>
          <p:spPr>
            <a:xfrm flipH="1" flipV="1">
              <a:off x="16791" y="8053"/>
              <a:ext cx="2409" cy="2760"/>
            </a:xfrm>
            <a:custGeom>
              <a:avLst/>
              <a:gdLst>
                <a:gd name="connsiteX0" fmla="*/ 1879600 w 3136900"/>
                <a:gd name="connsiteY0" fmla="*/ 0 h 3594100"/>
                <a:gd name="connsiteX1" fmla="*/ 3136900 w 3136900"/>
                <a:gd name="connsiteY1" fmla="*/ 0 h 3594100"/>
                <a:gd name="connsiteX2" fmla="*/ 3136900 w 3136900"/>
                <a:gd name="connsiteY2" fmla="*/ 457200 h 3594100"/>
                <a:gd name="connsiteX3" fmla="*/ 0 w 3136900"/>
                <a:gd name="connsiteY3" fmla="*/ 3594100 h 3594100"/>
                <a:gd name="connsiteX4" fmla="*/ 0 w 3136900"/>
                <a:gd name="connsiteY4" fmla="*/ 2341169 h 3594100"/>
                <a:gd name="connsiteX5" fmla="*/ 1883969 w 3136900"/>
                <a:gd name="connsiteY5" fmla="*/ 457200 h 3594100"/>
                <a:gd name="connsiteX6" fmla="*/ 1879600 w 3136900"/>
                <a:gd name="connsiteY6" fmla="*/ 457200 h 3594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6900" h="3594100">
                  <a:moveTo>
                    <a:pt x="1879600" y="0"/>
                  </a:moveTo>
                  <a:lnTo>
                    <a:pt x="3136900" y="0"/>
                  </a:lnTo>
                  <a:lnTo>
                    <a:pt x="3136900" y="457200"/>
                  </a:lnTo>
                  <a:lnTo>
                    <a:pt x="0" y="3594100"/>
                  </a:lnTo>
                  <a:lnTo>
                    <a:pt x="0" y="2341169"/>
                  </a:lnTo>
                  <a:lnTo>
                    <a:pt x="1883969" y="457200"/>
                  </a:lnTo>
                  <a:lnTo>
                    <a:pt x="1879600" y="45720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tags" Target="../tags/tag12.xml"/><Relationship Id="rId18" Type="http://schemas.openxmlformats.org/officeDocument/2006/relationships/tags" Target="../tags/tag17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17" Type="http://schemas.openxmlformats.org/officeDocument/2006/relationships/tags" Target="../tags/tag16.xml"/><Relationship Id="rId2" Type="http://schemas.openxmlformats.org/officeDocument/2006/relationships/slideLayout" Target="../slideLayouts/slideLayout9.xml"/><Relationship Id="rId16" Type="http://schemas.openxmlformats.org/officeDocument/2006/relationships/tags" Target="../tags/tag15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tags" Target="../tags/tag14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tags" Target="../tags/tag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21" Type="http://schemas.openxmlformats.org/officeDocument/2006/relationships/tags" Target="../tags/tag74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5" Type="http://schemas.openxmlformats.org/officeDocument/2006/relationships/tags" Target="../tags/tag78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tags" Target="../tags/tag73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24" Type="http://schemas.openxmlformats.org/officeDocument/2006/relationships/tags" Target="../tags/tag77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23" Type="http://schemas.openxmlformats.org/officeDocument/2006/relationships/tags" Target="../tags/tag76.xml"/><Relationship Id="rId10" Type="http://schemas.openxmlformats.org/officeDocument/2006/relationships/slideLayout" Target="../slideLayouts/slideLayout28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tags" Target="../tags/tag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703888" y="-1077912"/>
            <a:ext cx="536575" cy="536575"/>
          </a:xfrm>
          <a:prstGeom prst="rect">
            <a:avLst/>
          </a:pr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454775" y="-1077912"/>
            <a:ext cx="536575" cy="536575"/>
          </a:xfrm>
          <a:prstGeom prst="rect">
            <a:avLst/>
          </a:prstGeom>
          <a:solidFill>
            <a:srgbClr val="E73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2021/1/29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  <p:sldLayoutId id="2147483686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206.xml"/><Relationship Id="rId2" Type="http://schemas.openxmlformats.org/officeDocument/2006/relationships/tags" Target="../tags/tag205.xml"/><Relationship Id="rId1" Type="http://schemas.openxmlformats.org/officeDocument/2006/relationships/tags" Target="../tags/tag204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20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210.xml"/><Relationship Id="rId2" Type="http://schemas.openxmlformats.org/officeDocument/2006/relationships/tags" Target="../tags/tag209.xml"/><Relationship Id="rId1" Type="http://schemas.openxmlformats.org/officeDocument/2006/relationships/tags" Target="../tags/tag208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21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214.xm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213.xml"/><Relationship Id="rId1" Type="http://schemas.openxmlformats.org/officeDocument/2006/relationships/tags" Target="../tags/tag212.xml"/><Relationship Id="rId6" Type="http://schemas.openxmlformats.org/officeDocument/2006/relationships/tags" Target="../tags/tag217.xml"/><Relationship Id="rId5" Type="http://schemas.openxmlformats.org/officeDocument/2006/relationships/tags" Target="../tags/tag216.xml"/><Relationship Id="rId4" Type="http://schemas.openxmlformats.org/officeDocument/2006/relationships/tags" Target="../tags/tag21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25.xml"/><Relationship Id="rId13" Type="http://schemas.openxmlformats.org/officeDocument/2006/relationships/tags" Target="../tags/tag230.xml"/><Relationship Id="rId18" Type="http://schemas.openxmlformats.org/officeDocument/2006/relationships/tags" Target="../tags/tag235.xml"/><Relationship Id="rId26" Type="http://schemas.openxmlformats.org/officeDocument/2006/relationships/tags" Target="../tags/tag243.xml"/><Relationship Id="rId3" Type="http://schemas.openxmlformats.org/officeDocument/2006/relationships/tags" Target="../tags/tag220.xml"/><Relationship Id="rId21" Type="http://schemas.openxmlformats.org/officeDocument/2006/relationships/tags" Target="../tags/tag238.xml"/><Relationship Id="rId7" Type="http://schemas.openxmlformats.org/officeDocument/2006/relationships/tags" Target="../tags/tag224.xml"/><Relationship Id="rId12" Type="http://schemas.openxmlformats.org/officeDocument/2006/relationships/tags" Target="../tags/tag229.xml"/><Relationship Id="rId17" Type="http://schemas.openxmlformats.org/officeDocument/2006/relationships/tags" Target="../tags/tag234.xml"/><Relationship Id="rId25" Type="http://schemas.openxmlformats.org/officeDocument/2006/relationships/tags" Target="../tags/tag242.xml"/><Relationship Id="rId2" Type="http://schemas.openxmlformats.org/officeDocument/2006/relationships/tags" Target="../tags/tag219.xml"/><Relationship Id="rId16" Type="http://schemas.openxmlformats.org/officeDocument/2006/relationships/tags" Target="../tags/tag233.xml"/><Relationship Id="rId20" Type="http://schemas.openxmlformats.org/officeDocument/2006/relationships/tags" Target="../tags/tag237.xml"/><Relationship Id="rId29" Type="http://schemas.openxmlformats.org/officeDocument/2006/relationships/slideLayout" Target="../slideLayouts/slideLayout4.xml"/><Relationship Id="rId1" Type="http://schemas.openxmlformats.org/officeDocument/2006/relationships/tags" Target="../tags/tag218.xml"/><Relationship Id="rId6" Type="http://schemas.openxmlformats.org/officeDocument/2006/relationships/tags" Target="../tags/tag223.xml"/><Relationship Id="rId11" Type="http://schemas.openxmlformats.org/officeDocument/2006/relationships/tags" Target="../tags/tag228.xml"/><Relationship Id="rId24" Type="http://schemas.openxmlformats.org/officeDocument/2006/relationships/tags" Target="../tags/tag241.xml"/><Relationship Id="rId5" Type="http://schemas.openxmlformats.org/officeDocument/2006/relationships/tags" Target="../tags/tag222.xml"/><Relationship Id="rId15" Type="http://schemas.openxmlformats.org/officeDocument/2006/relationships/tags" Target="../tags/tag232.xml"/><Relationship Id="rId23" Type="http://schemas.openxmlformats.org/officeDocument/2006/relationships/tags" Target="../tags/tag240.xml"/><Relationship Id="rId28" Type="http://schemas.openxmlformats.org/officeDocument/2006/relationships/tags" Target="../tags/tag245.xml"/><Relationship Id="rId10" Type="http://schemas.openxmlformats.org/officeDocument/2006/relationships/tags" Target="../tags/tag227.xml"/><Relationship Id="rId19" Type="http://schemas.openxmlformats.org/officeDocument/2006/relationships/tags" Target="../tags/tag236.xml"/><Relationship Id="rId4" Type="http://schemas.openxmlformats.org/officeDocument/2006/relationships/tags" Target="../tags/tag221.xml"/><Relationship Id="rId9" Type="http://schemas.openxmlformats.org/officeDocument/2006/relationships/tags" Target="../tags/tag226.xml"/><Relationship Id="rId14" Type="http://schemas.openxmlformats.org/officeDocument/2006/relationships/tags" Target="../tags/tag231.xml"/><Relationship Id="rId22" Type="http://schemas.openxmlformats.org/officeDocument/2006/relationships/tags" Target="../tags/tag239.xml"/><Relationship Id="rId27" Type="http://schemas.openxmlformats.org/officeDocument/2006/relationships/tags" Target="../tags/tag24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248.xml"/><Relationship Id="rId7" Type="http://schemas.openxmlformats.org/officeDocument/2006/relationships/slideLayout" Target="../slideLayouts/slideLayout14.xml"/><Relationship Id="rId2" Type="http://schemas.openxmlformats.org/officeDocument/2006/relationships/tags" Target="../tags/tag247.xml"/><Relationship Id="rId1" Type="http://schemas.openxmlformats.org/officeDocument/2006/relationships/tags" Target="../tags/tag246.xml"/><Relationship Id="rId6" Type="http://schemas.openxmlformats.org/officeDocument/2006/relationships/tags" Target="../tags/tag251.xml"/><Relationship Id="rId11" Type="http://schemas.openxmlformats.org/officeDocument/2006/relationships/image" Target="../media/image8.png"/><Relationship Id="rId5" Type="http://schemas.openxmlformats.org/officeDocument/2006/relationships/tags" Target="../tags/tag250.xml"/><Relationship Id="rId10" Type="http://schemas.openxmlformats.org/officeDocument/2006/relationships/image" Target="../media/image7.png"/><Relationship Id="rId4" Type="http://schemas.openxmlformats.org/officeDocument/2006/relationships/tags" Target="../tags/tag249.xml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55.xml"/><Relationship Id="rId7" Type="http://schemas.openxmlformats.org/officeDocument/2006/relationships/image" Target="../media/image11.png"/><Relationship Id="rId2" Type="http://schemas.openxmlformats.org/officeDocument/2006/relationships/tags" Target="../tags/tag254.xml"/><Relationship Id="rId1" Type="http://schemas.openxmlformats.org/officeDocument/2006/relationships/tags" Target="../tags/tag253.xml"/><Relationship Id="rId6" Type="http://schemas.openxmlformats.org/officeDocument/2006/relationships/image" Target="../media/image10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5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259.xml"/><Relationship Id="rId7" Type="http://schemas.openxmlformats.org/officeDocument/2006/relationships/image" Target="../media/image13.png"/><Relationship Id="rId2" Type="http://schemas.openxmlformats.org/officeDocument/2006/relationships/tags" Target="../tags/tag258.xml"/><Relationship Id="rId1" Type="http://schemas.openxmlformats.org/officeDocument/2006/relationships/tags" Target="../tags/tag257.xml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6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268.xml"/><Relationship Id="rId3" Type="http://schemas.openxmlformats.org/officeDocument/2006/relationships/tags" Target="../tags/tag263.xml"/><Relationship Id="rId7" Type="http://schemas.openxmlformats.org/officeDocument/2006/relationships/tags" Target="../tags/tag267.xml"/><Relationship Id="rId2" Type="http://schemas.openxmlformats.org/officeDocument/2006/relationships/tags" Target="../tags/tag262.xml"/><Relationship Id="rId1" Type="http://schemas.openxmlformats.org/officeDocument/2006/relationships/tags" Target="../tags/tag261.xml"/><Relationship Id="rId6" Type="http://schemas.openxmlformats.org/officeDocument/2006/relationships/tags" Target="../tags/tag266.xml"/><Relationship Id="rId11" Type="http://schemas.openxmlformats.org/officeDocument/2006/relationships/image" Target="../media/image14.png"/><Relationship Id="rId5" Type="http://schemas.openxmlformats.org/officeDocument/2006/relationships/tags" Target="../tags/tag265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264.xml"/><Relationship Id="rId9" Type="http://schemas.openxmlformats.org/officeDocument/2006/relationships/tags" Target="../tags/tag26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71.xml"/><Relationship Id="rId1" Type="http://schemas.openxmlformats.org/officeDocument/2006/relationships/tags" Target="../tags/tag270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73.xml"/><Relationship Id="rId1" Type="http://schemas.openxmlformats.org/officeDocument/2006/relationships/tags" Target="../tags/tag27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5.xml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tags" Target="../tags/tag288.xml"/><Relationship Id="rId18" Type="http://schemas.openxmlformats.org/officeDocument/2006/relationships/tags" Target="../tags/tag293.xml"/><Relationship Id="rId26" Type="http://schemas.openxmlformats.org/officeDocument/2006/relationships/tags" Target="../tags/tag301.xml"/><Relationship Id="rId39" Type="http://schemas.openxmlformats.org/officeDocument/2006/relationships/tags" Target="../tags/tag314.xml"/><Relationship Id="rId21" Type="http://schemas.openxmlformats.org/officeDocument/2006/relationships/tags" Target="../tags/tag296.xml"/><Relationship Id="rId34" Type="http://schemas.openxmlformats.org/officeDocument/2006/relationships/tags" Target="../tags/tag309.xml"/><Relationship Id="rId7" Type="http://schemas.openxmlformats.org/officeDocument/2006/relationships/tags" Target="../tags/tag282.xml"/><Relationship Id="rId2" Type="http://schemas.openxmlformats.org/officeDocument/2006/relationships/tags" Target="../tags/tag277.xml"/><Relationship Id="rId16" Type="http://schemas.openxmlformats.org/officeDocument/2006/relationships/tags" Target="../tags/tag291.xml"/><Relationship Id="rId20" Type="http://schemas.openxmlformats.org/officeDocument/2006/relationships/tags" Target="../tags/tag295.xml"/><Relationship Id="rId29" Type="http://schemas.openxmlformats.org/officeDocument/2006/relationships/tags" Target="../tags/tag304.xml"/><Relationship Id="rId41" Type="http://schemas.openxmlformats.org/officeDocument/2006/relationships/slideLayout" Target="../slideLayouts/slideLayout4.xml"/><Relationship Id="rId1" Type="http://schemas.openxmlformats.org/officeDocument/2006/relationships/tags" Target="../tags/tag276.xml"/><Relationship Id="rId6" Type="http://schemas.openxmlformats.org/officeDocument/2006/relationships/tags" Target="../tags/tag281.xml"/><Relationship Id="rId11" Type="http://schemas.openxmlformats.org/officeDocument/2006/relationships/tags" Target="../tags/tag286.xml"/><Relationship Id="rId24" Type="http://schemas.openxmlformats.org/officeDocument/2006/relationships/tags" Target="../tags/tag299.xml"/><Relationship Id="rId32" Type="http://schemas.openxmlformats.org/officeDocument/2006/relationships/tags" Target="../tags/tag307.xml"/><Relationship Id="rId37" Type="http://schemas.openxmlformats.org/officeDocument/2006/relationships/tags" Target="../tags/tag312.xml"/><Relationship Id="rId40" Type="http://schemas.openxmlformats.org/officeDocument/2006/relationships/tags" Target="../tags/tag315.xml"/><Relationship Id="rId5" Type="http://schemas.openxmlformats.org/officeDocument/2006/relationships/tags" Target="../tags/tag280.xml"/><Relationship Id="rId15" Type="http://schemas.openxmlformats.org/officeDocument/2006/relationships/tags" Target="../tags/tag290.xml"/><Relationship Id="rId23" Type="http://schemas.openxmlformats.org/officeDocument/2006/relationships/tags" Target="../tags/tag298.xml"/><Relationship Id="rId28" Type="http://schemas.openxmlformats.org/officeDocument/2006/relationships/tags" Target="../tags/tag303.xml"/><Relationship Id="rId36" Type="http://schemas.openxmlformats.org/officeDocument/2006/relationships/tags" Target="../tags/tag311.xml"/><Relationship Id="rId10" Type="http://schemas.openxmlformats.org/officeDocument/2006/relationships/tags" Target="../tags/tag285.xml"/><Relationship Id="rId19" Type="http://schemas.openxmlformats.org/officeDocument/2006/relationships/tags" Target="../tags/tag294.xml"/><Relationship Id="rId31" Type="http://schemas.openxmlformats.org/officeDocument/2006/relationships/tags" Target="../tags/tag306.xml"/><Relationship Id="rId4" Type="http://schemas.openxmlformats.org/officeDocument/2006/relationships/tags" Target="../tags/tag279.xml"/><Relationship Id="rId9" Type="http://schemas.openxmlformats.org/officeDocument/2006/relationships/tags" Target="../tags/tag284.xml"/><Relationship Id="rId14" Type="http://schemas.openxmlformats.org/officeDocument/2006/relationships/tags" Target="../tags/tag289.xml"/><Relationship Id="rId22" Type="http://schemas.openxmlformats.org/officeDocument/2006/relationships/tags" Target="../tags/tag297.xml"/><Relationship Id="rId27" Type="http://schemas.openxmlformats.org/officeDocument/2006/relationships/tags" Target="../tags/tag302.xml"/><Relationship Id="rId30" Type="http://schemas.openxmlformats.org/officeDocument/2006/relationships/tags" Target="../tags/tag305.xml"/><Relationship Id="rId35" Type="http://schemas.openxmlformats.org/officeDocument/2006/relationships/tags" Target="../tags/tag310.xml"/><Relationship Id="rId8" Type="http://schemas.openxmlformats.org/officeDocument/2006/relationships/tags" Target="../tags/tag283.xml"/><Relationship Id="rId3" Type="http://schemas.openxmlformats.org/officeDocument/2006/relationships/tags" Target="../tags/tag278.xml"/><Relationship Id="rId12" Type="http://schemas.openxmlformats.org/officeDocument/2006/relationships/tags" Target="../tags/tag287.xml"/><Relationship Id="rId17" Type="http://schemas.openxmlformats.org/officeDocument/2006/relationships/tags" Target="../tags/tag292.xml"/><Relationship Id="rId25" Type="http://schemas.openxmlformats.org/officeDocument/2006/relationships/tags" Target="../tags/tag300.xml"/><Relationship Id="rId33" Type="http://schemas.openxmlformats.org/officeDocument/2006/relationships/tags" Target="../tags/tag308.xml"/><Relationship Id="rId38" Type="http://schemas.openxmlformats.org/officeDocument/2006/relationships/tags" Target="../tags/tag31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323.xml"/><Relationship Id="rId13" Type="http://schemas.openxmlformats.org/officeDocument/2006/relationships/tags" Target="../tags/tag328.xml"/><Relationship Id="rId18" Type="http://schemas.openxmlformats.org/officeDocument/2006/relationships/tags" Target="../tags/tag333.xml"/><Relationship Id="rId3" Type="http://schemas.openxmlformats.org/officeDocument/2006/relationships/tags" Target="../tags/tag318.xml"/><Relationship Id="rId7" Type="http://schemas.openxmlformats.org/officeDocument/2006/relationships/tags" Target="../tags/tag322.xml"/><Relationship Id="rId12" Type="http://schemas.openxmlformats.org/officeDocument/2006/relationships/tags" Target="../tags/tag327.xml"/><Relationship Id="rId17" Type="http://schemas.openxmlformats.org/officeDocument/2006/relationships/tags" Target="../tags/tag332.xml"/><Relationship Id="rId2" Type="http://schemas.openxmlformats.org/officeDocument/2006/relationships/tags" Target="../tags/tag317.xml"/><Relationship Id="rId16" Type="http://schemas.openxmlformats.org/officeDocument/2006/relationships/tags" Target="../tags/tag331.xml"/><Relationship Id="rId20" Type="http://schemas.openxmlformats.org/officeDocument/2006/relationships/image" Target="../media/image23.png"/><Relationship Id="rId1" Type="http://schemas.openxmlformats.org/officeDocument/2006/relationships/tags" Target="../tags/tag316.xml"/><Relationship Id="rId6" Type="http://schemas.openxmlformats.org/officeDocument/2006/relationships/tags" Target="../tags/tag321.xml"/><Relationship Id="rId11" Type="http://schemas.openxmlformats.org/officeDocument/2006/relationships/tags" Target="../tags/tag326.xml"/><Relationship Id="rId5" Type="http://schemas.openxmlformats.org/officeDocument/2006/relationships/tags" Target="../tags/tag320.xml"/><Relationship Id="rId15" Type="http://schemas.openxmlformats.org/officeDocument/2006/relationships/tags" Target="../tags/tag330.xml"/><Relationship Id="rId10" Type="http://schemas.openxmlformats.org/officeDocument/2006/relationships/tags" Target="../tags/tag325.xml"/><Relationship Id="rId19" Type="http://schemas.openxmlformats.org/officeDocument/2006/relationships/slideLayout" Target="../slideLayouts/slideLayout25.xml"/><Relationship Id="rId4" Type="http://schemas.openxmlformats.org/officeDocument/2006/relationships/tags" Target="../tags/tag319.xml"/><Relationship Id="rId9" Type="http://schemas.openxmlformats.org/officeDocument/2006/relationships/tags" Target="../tags/tag324.xml"/><Relationship Id="rId14" Type="http://schemas.openxmlformats.org/officeDocument/2006/relationships/tags" Target="../tags/tag329.xml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tags" Target="../tags/tag346.xml"/><Relationship Id="rId18" Type="http://schemas.openxmlformats.org/officeDocument/2006/relationships/tags" Target="../tags/tag351.xml"/><Relationship Id="rId26" Type="http://schemas.openxmlformats.org/officeDocument/2006/relationships/tags" Target="../tags/tag359.xml"/><Relationship Id="rId3" Type="http://schemas.openxmlformats.org/officeDocument/2006/relationships/tags" Target="../tags/tag336.xml"/><Relationship Id="rId21" Type="http://schemas.openxmlformats.org/officeDocument/2006/relationships/tags" Target="../tags/tag354.xml"/><Relationship Id="rId7" Type="http://schemas.openxmlformats.org/officeDocument/2006/relationships/tags" Target="../tags/tag340.xml"/><Relationship Id="rId12" Type="http://schemas.openxmlformats.org/officeDocument/2006/relationships/tags" Target="../tags/tag345.xml"/><Relationship Id="rId17" Type="http://schemas.openxmlformats.org/officeDocument/2006/relationships/tags" Target="../tags/tag350.xml"/><Relationship Id="rId25" Type="http://schemas.openxmlformats.org/officeDocument/2006/relationships/tags" Target="../tags/tag358.xml"/><Relationship Id="rId33" Type="http://schemas.openxmlformats.org/officeDocument/2006/relationships/slideLayout" Target="../slideLayouts/slideLayout2.xml"/><Relationship Id="rId2" Type="http://schemas.openxmlformats.org/officeDocument/2006/relationships/tags" Target="../tags/tag335.xml"/><Relationship Id="rId16" Type="http://schemas.openxmlformats.org/officeDocument/2006/relationships/tags" Target="../tags/tag349.xml"/><Relationship Id="rId20" Type="http://schemas.openxmlformats.org/officeDocument/2006/relationships/tags" Target="../tags/tag353.xml"/><Relationship Id="rId29" Type="http://schemas.openxmlformats.org/officeDocument/2006/relationships/tags" Target="../tags/tag362.xml"/><Relationship Id="rId1" Type="http://schemas.openxmlformats.org/officeDocument/2006/relationships/tags" Target="../tags/tag334.xml"/><Relationship Id="rId6" Type="http://schemas.openxmlformats.org/officeDocument/2006/relationships/tags" Target="../tags/tag339.xml"/><Relationship Id="rId11" Type="http://schemas.openxmlformats.org/officeDocument/2006/relationships/tags" Target="../tags/tag344.xml"/><Relationship Id="rId24" Type="http://schemas.openxmlformats.org/officeDocument/2006/relationships/tags" Target="../tags/tag357.xml"/><Relationship Id="rId32" Type="http://schemas.openxmlformats.org/officeDocument/2006/relationships/tags" Target="../tags/tag365.xml"/><Relationship Id="rId5" Type="http://schemas.openxmlformats.org/officeDocument/2006/relationships/tags" Target="../tags/tag338.xml"/><Relationship Id="rId15" Type="http://schemas.openxmlformats.org/officeDocument/2006/relationships/tags" Target="../tags/tag348.xml"/><Relationship Id="rId23" Type="http://schemas.openxmlformats.org/officeDocument/2006/relationships/tags" Target="../tags/tag356.xml"/><Relationship Id="rId28" Type="http://schemas.openxmlformats.org/officeDocument/2006/relationships/tags" Target="../tags/tag361.xml"/><Relationship Id="rId10" Type="http://schemas.openxmlformats.org/officeDocument/2006/relationships/tags" Target="../tags/tag343.xml"/><Relationship Id="rId19" Type="http://schemas.openxmlformats.org/officeDocument/2006/relationships/tags" Target="../tags/tag352.xml"/><Relationship Id="rId31" Type="http://schemas.openxmlformats.org/officeDocument/2006/relationships/tags" Target="../tags/tag364.xml"/><Relationship Id="rId4" Type="http://schemas.openxmlformats.org/officeDocument/2006/relationships/tags" Target="../tags/tag337.xml"/><Relationship Id="rId9" Type="http://schemas.openxmlformats.org/officeDocument/2006/relationships/tags" Target="../tags/tag342.xml"/><Relationship Id="rId14" Type="http://schemas.openxmlformats.org/officeDocument/2006/relationships/tags" Target="../tags/tag347.xml"/><Relationship Id="rId22" Type="http://schemas.openxmlformats.org/officeDocument/2006/relationships/tags" Target="../tags/tag355.xml"/><Relationship Id="rId27" Type="http://schemas.openxmlformats.org/officeDocument/2006/relationships/tags" Target="../tags/tag360.xml"/><Relationship Id="rId30" Type="http://schemas.openxmlformats.org/officeDocument/2006/relationships/tags" Target="../tags/tag363.xml"/><Relationship Id="rId8" Type="http://schemas.openxmlformats.org/officeDocument/2006/relationships/tags" Target="../tags/tag34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6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5"/>
          <p:cNvSpPr/>
          <p:nvPr/>
        </p:nvSpPr>
        <p:spPr>
          <a:xfrm rot="18306730">
            <a:off x="3315494" y="-10319"/>
            <a:ext cx="1347788" cy="239712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-1" fmla="*/ 6248400 w 12192000"/>
              <a:gd name="connsiteY0-2" fmla="*/ 0 h 6870700"/>
              <a:gd name="connsiteX1-3" fmla="*/ 12192000 w 12192000"/>
              <a:gd name="connsiteY1-4" fmla="*/ 12700 h 6870700"/>
              <a:gd name="connsiteX2-5" fmla="*/ 12192000 w 12192000"/>
              <a:gd name="connsiteY2-6" fmla="*/ 6870700 h 6870700"/>
              <a:gd name="connsiteX3-7" fmla="*/ 0 w 12192000"/>
              <a:gd name="connsiteY3-8" fmla="*/ 6870700 h 6870700"/>
              <a:gd name="connsiteX4-9" fmla="*/ 6248400 w 12192000"/>
              <a:gd name="connsiteY4-10" fmla="*/ 0 h 6870700"/>
              <a:gd name="connsiteX0-11" fmla="*/ 6248400 w 12192000"/>
              <a:gd name="connsiteY0-12" fmla="*/ 0 h 6870700"/>
              <a:gd name="connsiteX1-13" fmla="*/ 12192000 w 12192000"/>
              <a:gd name="connsiteY1-14" fmla="*/ 6870700 h 6870700"/>
              <a:gd name="connsiteX2-15" fmla="*/ 0 w 12192000"/>
              <a:gd name="connsiteY2-16" fmla="*/ 6870700 h 6870700"/>
              <a:gd name="connsiteX3-17" fmla="*/ 6248400 w 12192000"/>
              <a:gd name="connsiteY3-18" fmla="*/ 0 h 6870700"/>
              <a:gd name="connsiteX0-19" fmla="*/ 6248400 w 6248400"/>
              <a:gd name="connsiteY0-20" fmla="*/ 0 h 6914242"/>
              <a:gd name="connsiteX1-21" fmla="*/ 1596572 w 6248400"/>
              <a:gd name="connsiteY1-22" fmla="*/ 6914242 h 6914242"/>
              <a:gd name="connsiteX2-23" fmla="*/ 0 w 6248400"/>
              <a:gd name="connsiteY2-24" fmla="*/ 6870700 h 6914242"/>
              <a:gd name="connsiteX3-25" fmla="*/ 6248400 w 6248400"/>
              <a:gd name="connsiteY3-26" fmla="*/ 0 h 6914242"/>
              <a:gd name="connsiteX0-27" fmla="*/ 6607342 w 6607342"/>
              <a:gd name="connsiteY0-28" fmla="*/ 0 h 6914242"/>
              <a:gd name="connsiteX1-29" fmla="*/ 1955514 w 6607342"/>
              <a:gd name="connsiteY1-30" fmla="*/ 6914242 h 6914242"/>
              <a:gd name="connsiteX2-31" fmla="*/ 2 w 6607342"/>
              <a:gd name="connsiteY2-32" fmla="*/ 4958857 h 6914242"/>
              <a:gd name="connsiteX3-33" fmla="*/ 6607342 w 6607342"/>
              <a:gd name="connsiteY3-34" fmla="*/ 0 h 6914242"/>
              <a:gd name="connsiteX0-35" fmla="*/ 6607342 w 6607342"/>
              <a:gd name="connsiteY0-36" fmla="*/ 0 h 5080852"/>
              <a:gd name="connsiteX1-37" fmla="*/ 2609482 w 6607342"/>
              <a:gd name="connsiteY1-38" fmla="*/ 5080852 h 5080852"/>
              <a:gd name="connsiteX2-39" fmla="*/ 2 w 6607342"/>
              <a:gd name="connsiteY2-40" fmla="*/ 4958857 h 5080852"/>
              <a:gd name="connsiteX3-41" fmla="*/ 6607342 w 6607342"/>
              <a:gd name="connsiteY3-42" fmla="*/ 0 h 5080852"/>
              <a:gd name="connsiteX0-43" fmla="*/ 6428460 w 6428460"/>
              <a:gd name="connsiteY0-44" fmla="*/ 0 h 5080852"/>
              <a:gd name="connsiteX1-45" fmla="*/ 2430600 w 6428460"/>
              <a:gd name="connsiteY1-46" fmla="*/ 5080852 h 5080852"/>
              <a:gd name="connsiteX2-47" fmla="*/ 1 w 6428460"/>
              <a:gd name="connsiteY2-48" fmla="*/ 5001697 h 5080852"/>
              <a:gd name="connsiteX3-49" fmla="*/ 6428460 w 6428460"/>
              <a:gd name="connsiteY3-50" fmla="*/ 0 h 5080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6428460" h="5080852">
                <a:moveTo>
                  <a:pt x="6428460" y="0"/>
                </a:moveTo>
                <a:lnTo>
                  <a:pt x="2430600" y="5080852"/>
                </a:lnTo>
                <a:lnTo>
                  <a:pt x="1" y="5001697"/>
                </a:lnTo>
                <a:lnTo>
                  <a:pt x="6428460" y="0"/>
                </a:lnTo>
                <a:close/>
              </a:path>
            </a:pathLst>
          </a:cu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905" y="-20320"/>
            <a:ext cx="12192000" cy="68961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-1" fmla="*/ 6248400 w 12192000"/>
              <a:gd name="connsiteY0-2" fmla="*/ 0 h 6870700"/>
              <a:gd name="connsiteX1-3" fmla="*/ 12192000 w 12192000"/>
              <a:gd name="connsiteY1-4" fmla="*/ 12700 h 6870700"/>
              <a:gd name="connsiteX2-5" fmla="*/ 12192000 w 12192000"/>
              <a:gd name="connsiteY2-6" fmla="*/ 6870700 h 6870700"/>
              <a:gd name="connsiteX3-7" fmla="*/ 0 w 12192000"/>
              <a:gd name="connsiteY3-8" fmla="*/ 6870700 h 6870700"/>
              <a:gd name="connsiteX4-9" fmla="*/ 6248400 w 12192000"/>
              <a:gd name="connsiteY4-10" fmla="*/ 0 h 68707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92000" h="6870700">
                <a:moveTo>
                  <a:pt x="6248400" y="0"/>
                </a:moveTo>
                <a:lnTo>
                  <a:pt x="12192000" y="12700"/>
                </a:lnTo>
                <a:lnTo>
                  <a:pt x="12192000" y="6870700"/>
                </a:lnTo>
                <a:lnTo>
                  <a:pt x="0" y="6870700"/>
                </a:lnTo>
                <a:lnTo>
                  <a:pt x="6248400" y="0"/>
                </a:lnTo>
                <a:close/>
              </a:path>
            </a:pathLst>
          </a:custGeom>
          <a:solidFill>
            <a:srgbClr val="E73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76" name="文本框 67"/>
          <p:cNvSpPr txBox="1"/>
          <p:nvPr/>
        </p:nvSpPr>
        <p:spPr>
          <a:xfrm>
            <a:off x="6388001" y="3387616"/>
            <a:ext cx="5262979" cy="212365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 eaLnBrk="1" hangingPunct="1"/>
            <a:r>
              <a:rPr lang="zh-CN" altLang="en-US" sz="6600" b="1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绥德网络货运</a:t>
            </a:r>
            <a:br>
              <a:rPr lang="en-US" altLang="zh-CN" sz="6600" b="1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</a:br>
            <a:r>
              <a:rPr lang="zh-CN" altLang="en-US" sz="6600" b="1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监管服务平台</a:t>
            </a:r>
          </a:p>
        </p:txBody>
      </p:sp>
      <p:sp>
        <p:nvSpPr>
          <p:cNvPr id="3079" name="文本框 8"/>
          <p:cNvSpPr txBox="1"/>
          <p:nvPr/>
        </p:nvSpPr>
        <p:spPr>
          <a:xfrm>
            <a:off x="9700895" y="5926138"/>
            <a:ext cx="1960880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r" eaLnBrk="1" hangingPunct="1"/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汇报人：</a:t>
            </a: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焦世鑫</a:t>
            </a:r>
          </a:p>
        </p:txBody>
      </p:sp>
      <p:sp>
        <p:nvSpPr>
          <p:cNvPr id="12" name="矩形 5"/>
          <p:cNvSpPr/>
          <p:nvPr/>
        </p:nvSpPr>
        <p:spPr>
          <a:xfrm>
            <a:off x="26353" y="-20002"/>
            <a:ext cx="6248400" cy="691515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-1" fmla="*/ 6248400 w 12192000"/>
              <a:gd name="connsiteY0-2" fmla="*/ 0 h 6870700"/>
              <a:gd name="connsiteX1-3" fmla="*/ 12192000 w 12192000"/>
              <a:gd name="connsiteY1-4" fmla="*/ 12700 h 6870700"/>
              <a:gd name="connsiteX2-5" fmla="*/ 12192000 w 12192000"/>
              <a:gd name="connsiteY2-6" fmla="*/ 6870700 h 6870700"/>
              <a:gd name="connsiteX3-7" fmla="*/ 0 w 12192000"/>
              <a:gd name="connsiteY3-8" fmla="*/ 6870700 h 6870700"/>
              <a:gd name="connsiteX4-9" fmla="*/ 6248400 w 12192000"/>
              <a:gd name="connsiteY4-10" fmla="*/ 0 h 6870700"/>
              <a:gd name="connsiteX0-11" fmla="*/ 6248400 w 12192000"/>
              <a:gd name="connsiteY0-12" fmla="*/ 0 h 6870700"/>
              <a:gd name="connsiteX1-13" fmla="*/ 12192000 w 12192000"/>
              <a:gd name="connsiteY1-14" fmla="*/ 6870700 h 6870700"/>
              <a:gd name="connsiteX2-15" fmla="*/ 0 w 12192000"/>
              <a:gd name="connsiteY2-16" fmla="*/ 6870700 h 6870700"/>
              <a:gd name="connsiteX3-17" fmla="*/ 6248400 w 12192000"/>
              <a:gd name="connsiteY3-18" fmla="*/ 0 h 6870700"/>
              <a:gd name="connsiteX0-19" fmla="*/ 6248400 w 6248400"/>
              <a:gd name="connsiteY0-20" fmla="*/ 0 h 6914242"/>
              <a:gd name="connsiteX1-21" fmla="*/ 1596572 w 6248400"/>
              <a:gd name="connsiteY1-22" fmla="*/ 6914242 h 6914242"/>
              <a:gd name="connsiteX2-23" fmla="*/ 0 w 6248400"/>
              <a:gd name="connsiteY2-24" fmla="*/ 6870700 h 6914242"/>
              <a:gd name="connsiteX3-25" fmla="*/ 6248400 w 6248400"/>
              <a:gd name="connsiteY3-26" fmla="*/ 0 h 691424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6248400" h="6914242">
                <a:moveTo>
                  <a:pt x="6248400" y="0"/>
                </a:moveTo>
                <a:lnTo>
                  <a:pt x="1596572" y="6914242"/>
                </a:lnTo>
                <a:lnTo>
                  <a:pt x="0" y="6870700"/>
                </a:lnTo>
                <a:lnTo>
                  <a:pt x="6248400" y="0"/>
                </a:lnTo>
                <a:close/>
              </a:path>
            </a:pathLst>
          </a:cu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H="1">
            <a:off x="6449695" y="5661025"/>
            <a:ext cx="5201285" cy="317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2" name="文本框 14"/>
          <p:cNvSpPr txBox="1"/>
          <p:nvPr/>
        </p:nvSpPr>
        <p:spPr>
          <a:xfrm>
            <a:off x="1223010" y="331788"/>
            <a:ext cx="201168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sz="3600" b="1" dirty="0">
                <a:solidFill>
                  <a:srgbClr val="E73035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京卡物联</a:t>
            </a:r>
          </a:p>
        </p:txBody>
      </p:sp>
      <p:pic>
        <p:nvPicPr>
          <p:cNvPr id="2" name="图片 1" descr="1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50" y="200660"/>
            <a:ext cx="907415" cy="9074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>
            <a:off x="1293955" y="1306075"/>
            <a:ext cx="815283" cy="639829"/>
          </a:xfrm>
          <a:custGeom>
            <a:avLst/>
            <a:gdLst/>
            <a:ahLst/>
            <a:cxnLst/>
            <a:rect l="l" t="t" r="r" b="b"/>
            <a:pathLst>
              <a:path w="346472" h="271909">
                <a:moveTo>
                  <a:pt x="321916" y="0"/>
                </a:moveTo>
                <a:lnTo>
                  <a:pt x="346472" y="52238"/>
                </a:lnTo>
                <a:cubicBezTo>
                  <a:pt x="321171" y="60573"/>
                  <a:pt x="303163" y="72181"/>
                  <a:pt x="292448" y="87064"/>
                </a:cubicBezTo>
                <a:cubicBezTo>
                  <a:pt x="281732" y="101947"/>
                  <a:pt x="276077" y="121741"/>
                  <a:pt x="275481" y="146447"/>
                </a:cubicBezTo>
                <a:lnTo>
                  <a:pt x="336203" y="146447"/>
                </a:lnTo>
                <a:lnTo>
                  <a:pt x="336203" y="271909"/>
                </a:lnTo>
                <a:lnTo>
                  <a:pt x="210741" y="271909"/>
                </a:lnTo>
                <a:lnTo>
                  <a:pt x="210741" y="181719"/>
                </a:lnTo>
                <a:cubicBezTo>
                  <a:pt x="210741" y="145405"/>
                  <a:pt x="213866" y="116830"/>
                  <a:pt x="220117" y="95994"/>
                </a:cubicBezTo>
                <a:cubicBezTo>
                  <a:pt x="226368" y="75158"/>
                  <a:pt x="238200" y="56331"/>
                  <a:pt x="255613" y="39514"/>
                </a:cubicBezTo>
                <a:cubicBezTo>
                  <a:pt x="273026" y="22696"/>
                  <a:pt x="295126" y="9525"/>
                  <a:pt x="321916" y="0"/>
                </a:cubicBezTo>
                <a:close/>
                <a:moveTo>
                  <a:pt x="111175" y="0"/>
                </a:moveTo>
                <a:lnTo>
                  <a:pt x="135732" y="52238"/>
                </a:lnTo>
                <a:cubicBezTo>
                  <a:pt x="110728" y="60573"/>
                  <a:pt x="92795" y="72181"/>
                  <a:pt x="81930" y="87064"/>
                </a:cubicBezTo>
                <a:cubicBezTo>
                  <a:pt x="71066" y="101947"/>
                  <a:pt x="65485" y="121741"/>
                  <a:pt x="65187" y="146447"/>
                </a:cubicBezTo>
                <a:lnTo>
                  <a:pt x="125462" y="146447"/>
                </a:lnTo>
                <a:lnTo>
                  <a:pt x="125462" y="271909"/>
                </a:lnTo>
                <a:lnTo>
                  <a:pt x="0" y="271909"/>
                </a:lnTo>
                <a:lnTo>
                  <a:pt x="0" y="181719"/>
                </a:lnTo>
                <a:cubicBezTo>
                  <a:pt x="0" y="145405"/>
                  <a:pt x="3200" y="116830"/>
                  <a:pt x="9600" y="95994"/>
                </a:cubicBezTo>
                <a:cubicBezTo>
                  <a:pt x="15999" y="75158"/>
                  <a:pt x="27906" y="56331"/>
                  <a:pt x="45319" y="39514"/>
                </a:cubicBezTo>
                <a:cubicBezTo>
                  <a:pt x="62731" y="22696"/>
                  <a:pt x="84684" y="9525"/>
                  <a:pt x="111175" y="0"/>
                </a:cubicBezTo>
                <a:close/>
              </a:path>
            </a:pathLst>
          </a:cu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任意多边形 31"/>
          <p:cNvSpPr>
            <a:spLocks noChangeAspect="1"/>
          </p:cNvSpPr>
          <p:nvPr>
            <p:custDataLst>
              <p:tags r:id="rId3"/>
            </p:custDataLst>
          </p:nvPr>
        </p:nvSpPr>
        <p:spPr>
          <a:xfrm rot="10800000">
            <a:off x="10038961" y="4843433"/>
            <a:ext cx="859084" cy="674203"/>
          </a:xfrm>
          <a:custGeom>
            <a:avLst/>
            <a:gdLst/>
            <a:ahLst/>
            <a:cxnLst/>
            <a:rect l="l" t="t" r="r" b="b"/>
            <a:pathLst>
              <a:path w="346472" h="271909">
                <a:moveTo>
                  <a:pt x="321916" y="0"/>
                </a:moveTo>
                <a:lnTo>
                  <a:pt x="346472" y="52238"/>
                </a:lnTo>
                <a:cubicBezTo>
                  <a:pt x="321171" y="60573"/>
                  <a:pt x="303163" y="72181"/>
                  <a:pt x="292448" y="87064"/>
                </a:cubicBezTo>
                <a:cubicBezTo>
                  <a:pt x="281732" y="101947"/>
                  <a:pt x="276077" y="121741"/>
                  <a:pt x="275481" y="146447"/>
                </a:cubicBezTo>
                <a:lnTo>
                  <a:pt x="336203" y="146447"/>
                </a:lnTo>
                <a:lnTo>
                  <a:pt x="336203" y="271909"/>
                </a:lnTo>
                <a:lnTo>
                  <a:pt x="210741" y="271909"/>
                </a:lnTo>
                <a:lnTo>
                  <a:pt x="210741" y="181719"/>
                </a:lnTo>
                <a:cubicBezTo>
                  <a:pt x="210741" y="145405"/>
                  <a:pt x="213866" y="116830"/>
                  <a:pt x="220117" y="95994"/>
                </a:cubicBezTo>
                <a:cubicBezTo>
                  <a:pt x="226368" y="75158"/>
                  <a:pt x="238200" y="56331"/>
                  <a:pt x="255613" y="39514"/>
                </a:cubicBezTo>
                <a:cubicBezTo>
                  <a:pt x="273026" y="22696"/>
                  <a:pt x="295126" y="9525"/>
                  <a:pt x="321916" y="0"/>
                </a:cubicBezTo>
                <a:close/>
                <a:moveTo>
                  <a:pt x="111175" y="0"/>
                </a:moveTo>
                <a:lnTo>
                  <a:pt x="135732" y="52238"/>
                </a:lnTo>
                <a:cubicBezTo>
                  <a:pt x="110728" y="60573"/>
                  <a:pt x="92795" y="72181"/>
                  <a:pt x="81930" y="87064"/>
                </a:cubicBezTo>
                <a:cubicBezTo>
                  <a:pt x="71066" y="101947"/>
                  <a:pt x="65485" y="121741"/>
                  <a:pt x="65187" y="146447"/>
                </a:cubicBezTo>
                <a:lnTo>
                  <a:pt x="125462" y="146447"/>
                </a:lnTo>
                <a:lnTo>
                  <a:pt x="125462" y="271909"/>
                </a:lnTo>
                <a:lnTo>
                  <a:pt x="0" y="271909"/>
                </a:lnTo>
                <a:lnTo>
                  <a:pt x="0" y="181719"/>
                </a:lnTo>
                <a:cubicBezTo>
                  <a:pt x="0" y="145405"/>
                  <a:pt x="3200" y="116830"/>
                  <a:pt x="9600" y="95994"/>
                </a:cubicBezTo>
                <a:cubicBezTo>
                  <a:pt x="15999" y="75158"/>
                  <a:pt x="27906" y="56331"/>
                  <a:pt x="45319" y="39514"/>
                </a:cubicBezTo>
                <a:cubicBezTo>
                  <a:pt x="62731" y="22696"/>
                  <a:pt x="84684" y="9525"/>
                  <a:pt x="111175" y="0"/>
                </a:cubicBezTo>
                <a:close/>
              </a:path>
            </a:pathLst>
          </a:cu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1535430" y="2689226"/>
            <a:ext cx="9144076" cy="147954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4400" b="1" spc="300" dirty="0">
                <a:solidFill>
                  <a:srgbClr val="E730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网络货运信用体系健康发展</a:t>
            </a:r>
            <a:br>
              <a:rPr lang="zh-CN" altLang="en-US" sz="4400" b="1" spc="300" dirty="0">
                <a:solidFill>
                  <a:srgbClr val="E730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4400" b="1" spc="300" dirty="0">
                <a:solidFill>
                  <a:srgbClr val="E730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基于什么要点？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>
            <a:off x="1293955" y="1306075"/>
            <a:ext cx="815283" cy="639829"/>
          </a:xfrm>
          <a:custGeom>
            <a:avLst/>
            <a:gdLst/>
            <a:ahLst/>
            <a:cxnLst/>
            <a:rect l="l" t="t" r="r" b="b"/>
            <a:pathLst>
              <a:path w="346472" h="271909">
                <a:moveTo>
                  <a:pt x="321916" y="0"/>
                </a:moveTo>
                <a:lnTo>
                  <a:pt x="346472" y="52238"/>
                </a:lnTo>
                <a:cubicBezTo>
                  <a:pt x="321171" y="60573"/>
                  <a:pt x="303163" y="72181"/>
                  <a:pt x="292448" y="87064"/>
                </a:cubicBezTo>
                <a:cubicBezTo>
                  <a:pt x="281732" y="101947"/>
                  <a:pt x="276077" y="121741"/>
                  <a:pt x="275481" y="146447"/>
                </a:cubicBezTo>
                <a:lnTo>
                  <a:pt x="336203" y="146447"/>
                </a:lnTo>
                <a:lnTo>
                  <a:pt x="336203" y="271909"/>
                </a:lnTo>
                <a:lnTo>
                  <a:pt x="210741" y="271909"/>
                </a:lnTo>
                <a:lnTo>
                  <a:pt x="210741" y="181719"/>
                </a:lnTo>
                <a:cubicBezTo>
                  <a:pt x="210741" y="145405"/>
                  <a:pt x="213866" y="116830"/>
                  <a:pt x="220117" y="95994"/>
                </a:cubicBezTo>
                <a:cubicBezTo>
                  <a:pt x="226368" y="75158"/>
                  <a:pt x="238200" y="56331"/>
                  <a:pt x="255613" y="39514"/>
                </a:cubicBezTo>
                <a:cubicBezTo>
                  <a:pt x="273026" y="22696"/>
                  <a:pt x="295126" y="9525"/>
                  <a:pt x="321916" y="0"/>
                </a:cubicBezTo>
                <a:close/>
                <a:moveTo>
                  <a:pt x="111175" y="0"/>
                </a:moveTo>
                <a:lnTo>
                  <a:pt x="135732" y="52238"/>
                </a:lnTo>
                <a:cubicBezTo>
                  <a:pt x="110728" y="60573"/>
                  <a:pt x="92795" y="72181"/>
                  <a:pt x="81930" y="87064"/>
                </a:cubicBezTo>
                <a:cubicBezTo>
                  <a:pt x="71066" y="101947"/>
                  <a:pt x="65485" y="121741"/>
                  <a:pt x="65187" y="146447"/>
                </a:cubicBezTo>
                <a:lnTo>
                  <a:pt x="125462" y="146447"/>
                </a:lnTo>
                <a:lnTo>
                  <a:pt x="125462" y="271909"/>
                </a:lnTo>
                <a:lnTo>
                  <a:pt x="0" y="271909"/>
                </a:lnTo>
                <a:lnTo>
                  <a:pt x="0" y="181719"/>
                </a:lnTo>
                <a:cubicBezTo>
                  <a:pt x="0" y="145405"/>
                  <a:pt x="3200" y="116830"/>
                  <a:pt x="9600" y="95994"/>
                </a:cubicBezTo>
                <a:cubicBezTo>
                  <a:pt x="15999" y="75158"/>
                  <a:pt x="27906" y="56331"/>
                  <a:pt x="45319" y="39514"/>
                </a:cubicBezTo>
                <a:cubicBezTo>
                  <a:pt x="62731" y="22696"/>
                  <a:pt x="84684" y="9525"/>
                  <a:pt x="111175" y="0"/>
                </a:cubicBezTo>
                <a:close/>
              </a:path>
            </a:pathLst>
          </a:cu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任意多边形 31"/>
          <p:cNvSpPr>
            <a:spLocks noChangeAspect="1"/>
          </p:cNvSpPr>
          <p:nvPr>
            <p:custDataLst>
              <p:tags r:id="rId3"/>
            </p:custDataLst>
          </p:nvPr>
        </p:nvSpPr>
        <p:spPr>
          <a:xfrm rot="10800000">
            <a:off x="10038961" y="4843433"/>
            <a:ext cx="859084" cy="674203"/>
          </a:xfrm>
          <a:custGeom>
            <a:avLst/>
            <a:gdLst/>
            <a:ahLst/>
            <a:cxnLst/>
            <a:rect l="l" t="t" r="r" b="b"/>
            <a:pathLst>
              <a:path w="346472" h="271909">
                <a:moveTo>
                  <a:pt x="321916" y="0"/>
                </a:moveTo>
                <a:lnTo>
                  <a:pt x="346472" y="52238"/>
                </a:lnTo>
                <a:cubicBezTo>
                  <a:pt x="321171" y="60573"/>
                  <a:pt x="303163" y="72181"/>
                  <a:pt x="292448" y="87064"/>
                </a:cubicBezTo>
                <a:cubicBezTo>
                  <a:pt x="281732" y="101947"/>
                  <a:pt x="276077" y="121741"/>
                  <a:pt x="275481" y="146447"/>
                </a:cubicBezTo>
                <a:lnTo>
                  <a:pt x="336203" y="146447"/>
                </a:lnTo>
                <a:lnTo>
                  <a:pt x="336203" y="271909"/>
                </a:lnTo>
                <a:lnTo>
                  <a:pt x="210741" y="271909"/>
                </a:lnTo>
                <a:lnTo>
                  <a:pt x="210741" y="181719"/>
                </a:lnTo>
                <a:cubicBezTo>
                  <a:pt x="210741" y="145405"/>
                  <a:pt x="213866" y="116830"/>
                  <a:pt x="220117" y="95994"/>
                </a:cubicBezTo>
                <a:cubicBezTo>
                  <a:pt x="226368" y="75158"/>
                  <a:pt x="238200" y="56331"/>
                  <a:pt x="255613" y="39514"/>
                </a:cubicBezTo>
                <a:cubicBezTo>
                  <a:pt x="273026" y="22696"/>
                  <a:pt x="295126" y="9525"/>
                  <a:pt x="321916" y="0"/>
                </a:cubicBezTo>
                <a:close/>
                <a:moveTo>
                  <a:pt x="111175" y="0"/>
                </a:moveTo>
                <a:lnTo>
                  <a:pt x="135732" y="52238"/>
                </a:lnTo>
                <a:cubicBezTo>
                  <a:pt x="110728" y="60573"/>
                  <a:pt x="92795" y="72181"/>
                  <a:pt x="81930" y="87064"/>
                </a:cubicBezTo>
                <a:cubicBezTo>
                  <a:pt x="71066" y="101947"/>
                  <a:pt x="65485" y="121741"/>
                  <a:pt x="65187" y="146447"/>
                </a:cubicBezTo>
                <a:lnTo>
                  <a:pt x="125462" y="146447"/>
                </a:lnTo>
                <a:lnTo>
                  <a:pt x="125462" y="271909"/>
                </a:lnTo>
                <a:lnTo>
                  <a:pt x="0" y="271909"/>
                </a:lnTo>
                <a:lnTo>
                  <a:pt x="0" y="181719"/>
                </a:lnTo>
                <a:cubicBezTo>
                  <a:pt x="0" y="145405"/>
                  <a:pt x="3200" y="116830"/>
                  <a:pt x="9600" y="95994"/>
                </a:cubicBezTo>
                <a:cubicBezTo>
                  <a:pt x="15999" y="75158"/>
                  <a:pt x="27906" y="56331"/>
                  <a:pt x="45319" y="39514"/>
                </a:cubicBezTo>
                <a:cubicBezTo>
                  <a:pt x="62731" y="22696"/>
                  <a:pt x="84684" y="9525"/>
                  <a:pt x="111175" y="0"/>
                </a:cubicBezTo>
                <a:close/>
              </a:path>
            </a:pathLst>
          </a:cu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1535430" y="2689226"/>
            <a:ext cx="9144076" cy="147954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6000" b="1">
                <a:solidFill>
                  <a:srgbClr val="E73035"/>
                </a:solidFill>
                <a:latin typeface="方正兰亭黑_GBK" panose="02000000000000000000" charset="-122"/>
                <a:ea typeface="方正兰亭黑_GBK" panose="02000000000000000000" charset="-122"/>
                <a:sym typeface="+mn-ea"/>
              </a:rPr>
              <a:t>公平        真实        监管</a:t>
            </a:r>
            <a:endParaRPr lang="zh-CN" altLang="en-US" sz="6000" b="1" spc="300" dirty="0">
              <a:solidFill>
                <a:srgbClr val="E73035"/>
              </a:solidFill>
              <a:latin typeface="方正兰亭黑_GBK" panose="02000000000000000000" charset="-122"/>
              <a:ea typeface="方正兰亭黑_GBK" panose="02000000000000000000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2114"/>
          </a:xfrm>
          <a:prstGeom prst="rect">
            <a:avLst/>
          </a:prstGeom>
          <a:solidFill>
            <a:srgbClr val="E73035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304756" y="152401"/>
            <a:ext cx="11582489" cy="6096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28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《网络平台道路货物运输经营管理暂行办法》</a:t>
            </a:r>
          </a:p>
        </p:txBody>
      </p:sp>
      <p:sp>
        <p:nvSpPr>
          <p:cNvPr id="11" name="Title 6"/>
          <p:cNvSpPr txBox="1"/>
          <p:nvPr>
            <p:custDataLst>
              <p:tags r:id="rId4"/>
            </p:custDataLst>
          </p:nvPr>
        </p:nvSpPr>
        <p:spPr>
          <a:xfrm>
            <a:off x="614680" y="1217295"/>
            <a:ext cx="4409440" cy="376682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1440" tIns="45720" rIns="91440" bIns="4572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Char char="l"/>
            </a:pPr>
            <a:r>
              <a:rPr lang="en-US" altLang="zh-CN" sz="1400" b="1" spc="2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第一章 总则</a:t>
            </a:r>
          </a:p>
          <a:p>
            <a:pPr marL="28575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400" spc="2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第三条 网络货运经营者从事经营活动，应当遵循自愿、平等、公平、诚信的原则，遵守法律和商业道德，公平参与市场竞争，承担运输服务质量责任，接受行业管理部门和社会的监督。</a:t>
            </a:r>
          </a:p>
          <a:p>
            <a:pPr marL="28575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400" spc="2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网络货运管理应当公正、公平、便民。</a:t>
            </a:r>
          </a:p>
          <a:p>
            <a:pPr marL="28575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400" spc="200" dirty="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网络货运经营者应对运输、交易全过程进行实时监控和动态管理，不得虚构交易、运输、结算信息。</a:t>
            </a:r>
          </a:p>
        </p:txBody>
      </p:sp>
      <p:sp>
        <p:nvSpPr>
          <p:cNvPr id="4" name="Title 6"/>
          <p:cNvSpPr txBox="1"/>
          <p:nvPr>
            <p:custDataLst>
              <p:tags r:id="rId5"/>
            </p:custDataLst>
          </p:nvPr>
        </p:nvSpPr>
        <p:spPr>
          <a:xfrm>
            <a:off x="614680" y="4847590"/>
            <a:ext cx="11091545" cy="13322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1440" tIns="45720" rIns="91440" bIns="4572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Char char="l"/>
            </a:pPr>
            <a:r>
              <a:rPr altLang="zh-CN" sz="1400" b="1" spc="20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第三章 监督检查</a:t>
            </a:r>
          </a:p>
          <a:p>
            <a:pPr marL="28575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altLang="zh-CN" sz="1400" spc="20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第二十四条 网络货运经营者发生虚开虚抵增值税发票等税收违法违规行为的，税务部门按照《中华人民共和国税收征收管理法》等有关法律法规规定处理。</a:t>
            </a:r>
          </a:p>
        </p:txBody>
      </p:sp>
      <p:sp>
        <p:nvSpPr>
          <p:cNvPr id="8" name="Title 6"/>
          <p:cNvSpPr txBox="1"/>
          <p:nvPr>
            <p:custDataLst>
              <p:tags r:id="rId6"/>
            </p:custDataLst>
          </p:nvPr>
        </p:nvSpPr>
        <p:spPr>
          <a:xfrm>
            <a:off x="5751195" y="1217295"/>
            <a:ext cx="5955030" cy="370268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1440" tIns="45720" rIns="91440" bIns="4572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Char char="l"/>
            </a:pPr>
            <a:r>
              <a:rPr altLang="zh-CN" sz="1400" b="1" spc="20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第二章 经营管理</a:t>
            </a:r>
            <a:endParaRPr lang="en-US" altLang="zh-CN" sz="1400" b="1" spc="200" dirty="0">
              <a:ln w="3175">
                <a:noFill/>
                <a:prstDash val="dash"/>
              </a:ln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altLang="zh-CN" sz="1400" spc="20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第十八条 网络货运经营者应按照《中华人民共和国电子商务法》《中华人民共和国税收征收管理法》及其实施细则等法律法规规章的要求，记录实际承运人、托运人的用户注册信息、身份认证信息、服务信息、交易信息，并保存相关涉税资料，确保信息的真实性、完整性、可用性。信息的保存时间自交易完成之日起不少于三年，相关涉税资料（包括属于涉税资料的相关信息）应当保存十年；法律、行政法规另有规定的，依照其规定。</a:t>
            </a:r>
            <a:endParaRPr lang="en-US" altLang="zh-CN" sz="1400" spc="200" dirty="0">
              <a:ln w="3175">
                <a:noFill/>
                <a:prstDash val="dash"/>
              </a:ln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altLang="zh-CN" sz="1400" spc="200">
                <a:ln w="3175">
                  <a:noFill/>
                  <a:prstDash val="dash"/>
                </a:ln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前款所指交易信息包括订单日志、网上交易日志、款项结算、含有时间和地理位置信息的实时行驶轨迹数据等。</a:t>
            </a:r>
            <a:endParaRPr lang="zh-CN" altLang="en-US" sz="1400" spc="200" dirty="0">
              <a:ln w="3175">
                <a:noFill/>
                <a:prstDash val="dash"/>
              </a:ln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"/>
          <p:cNvSpPr txBox="1"/>
          <p:nvPr>
            <p:custDataLst>
              <p:tags r:id="rId2"/>
            </p:custDataLst>
          </p:nvPr>
        </p:nvSpPr>
        <p:spPr>
          <a:xfrm>
            <a:off x="2765462" y="722357"/>
            <a:ext cx="6660000" cy="6270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218565" fontAlgn="base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None/>
            </a:pPr>
            <a:r>
              <a:rPr lang="zh-CN" altLang="en-US" sz="3300" b="1" spc="300" dirty="0">
                <a:solidFill>
                  <a:srgbClr val="E730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现状与问题</a:t>
            </a:r>
          </a:p>
        </p:txBody>
      </p:sp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2620645" y="835025"/>
            <a:ext cx="52070" cy="402590"/>
          </a:xfrm>
          <a:prstGeom prst="rect">
            <a:avLst/>
          </a:pr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>
            <a:off x="2478405" y="961390"/>
            <a:ext cx="50165" cy="276225"/>
          </a:xfrm>
          <a:prstGeom prst="rect">
            <a:avLst/>
          </a:pr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2332355" y="1078230"/>
            <a:ext cx="52070" cy="159385"/>
          </a:xfrm>
          <a:prstGeom prst="rect">
            <a:avLst/>
          </a:pr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9538970" y="825500"/>
            <a:ext cx="52070" cy="402590"/>
          </a:xfrm>
          <a:prstGeom prst="rect">
            <a:avLst/>
          </a:pr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9684385" y="951865"/>
            <a:ext cx="50165" cy="276225"/>
          </a:xfrm>
          <a:prstGeom prst="rect">
            <a:avLst/>
          </a:pr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>
            <a:off x="9827260" y="1068705"/>
            <a:ext cx="52070" cy="159385"/>
          </a:xfrm>
          <a:prstGeom prst="rect">
            <a:avLst/>
          </a:pr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矩形: 圆角 19"/>
          <p:cNvSpPr/>
          <p:nvPr>
            <p:custDataLst>
              <p:tags r:id="rId9"/>
            </p:custDataLst>
          </p:nvPr>
        </p:nvSpPr>
        <p:spPr>
          <a:xfrm>
            <a:off x="488226" y="2581275"/>
            <a:ext cx="1847298" cy="2850219"/>
          </a:xfrm>
          <a:prstGeom prst="roundRect">
            <a:avLst>
              <a:gd name="adj" fmla="val 6252"/>
            </a:avLst>
          </a:prstGeom>
          <a:noFill/>
          <a:ln>
            <a:solidFill>
              <a:srgbClr val="1D6D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: 圆角 11"/>
          <p:cNvSpPr/>
          <p:nvPr>
            <p:custDataLst>
              <p:tags r:id="rId10"/>
            </p:custDataLst>
          </p:nvPr>
        </p:nvSpPr>
        <p:spPr>
          <a:xfrm>
            <a:off x="488227" y="2581275"/>
            <a:ext cx="1847296" cy="695837"/>
          </a:xfrm>
          <a:prstGeom prst="roundRect">
            <a:avLst/>
          </a:prstGeom>
          <a:solidFill>
            <a:srgbClr val="1D6D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>
            <p:custDataLst>
              <p:tags r:id="rId11"/>
            </p:custDataLst>
          </p:nvPr>
        </p:nvSpPr>
        <p:spPr>
          <a:xfrm>
            <a:off x="591098" y="2634920"/>
            <a:ext cx="1641554" cy="59179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100" b="1" u="none" strike="noStrike" spc="300" baseline="0" dirty="0">
                <a:solidFill>
                  <a:srgbClr val="FFFFFF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网络货运企业业务数据不真实</a:t>
            </a:r>
          </a:p>
        </p:txBody>
      </p:sp>
      <p:sp>
        <p:nvSpPr>
          <p:cNvPr id="38" name="矩形: 圆角 37"/>
          <p:cNvSpPr/>
          <p:nvPr>
            <p:custDataLst>
              <p:tags r:id="rId12"/>
            </p:custDataLst>
          </p:nvPr>
        </p:nvSpPr>
        <p:spPr>
          <a:xfrm>
            <a:off x="2830288" y="2581275"/>
            <a:ext cx="1847298" cy="2850219"/>
          </a:xfrm>
          <a:prstGeom prst="roundRect">
            <a:avLst>
              <a:gd name="adj" fmla="val 6252"/>
            </a:avLst>
          </a:prstGeom>
          <a:noFill/>
          <a:ln>
            <a:solidFill>
              <a:srgbClr val="70B8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: 圆角 38"/>
          <p:cNvSpPr/>
          <p:nvPr>
            <p:custDataLst>
              <p:tags r:id="rId13"/>
            </p:custDataLst>
          </p:nvPr>
        </p:nvSpPr>
        <p:spPr>
          <a:xfrm>
            <a:off x="2830288" y="2581275"/>
            <a:ext cx="1847298" cy="695837"/>
          </a:xfrm>
          <a:prstGeom prst="roundRect">
            <a:avLst/>
          </a:prstGeom>
          <a:solidFill>
            <a:srgbClr val="2D7E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14"/>
            </p:custDataLst>
          </p:nvPr>
        </p:nvSpPr>
        <p:spPr>
          <a:xfrm>
            <a:off x="2933160" y="2634920"/>
            <a:ext cx="1641554" cy="59179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1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客观监管能力不足</a:t>
            </a:r>
          </a:p>
        </p:txBody>
      </p:sp>
      <p:sp>
        <p:nvSpPr>
          <p:cNvPr id="41" name="矩形: 圆角 40"/>
          <p:cNvSpPr/>
          <p:nvPr>
            <p:custDataLst>
              <p:tags r:id="rId15"/>
            </p:custDataLst>
          </p:nvPr>
        </p:nvSpPr>
        <p:spPr>
          <a:xfrm>
            <a:off x="5172350" y="2581275"/>
            <a:ext cx="1847298" cy="2850219"/>
          </a:xfrm>
          <a:prstGeom prst="roundRect">
            <a:avLst>
              <a:gd name="adj" fmla="val 6252"/>
            </a:avLst>
          </a:prstGeom>
          <a:noFill/>
          <a:ln>
            <a:solidFill>
              <a:srgbClr val="3D8F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: 圆角 41"/>
          <p:cNvSpPr/>
          <p:nvPr>
            <p:custDataLst>
              <p:tags r:id="rId16"/>
            </p:custDataLst>
          </p:nvPr>
        </p:nvSpPr>
        <p:spPr>
          <a:xfrm>
            <a:off x="5172351" y="2581275"/>
            <a:ext cx="1847296" cy="695837"/>
          </a:xfrm>
          <a:prstGeom prst="roundRect">
            <a:avLst/>
          </a:prstGeom>
          <a:solidFill>
            <a:srgbClr val="3D8F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文本框 42"/>
          <p:cNvSpPr txBox="1"/>
          <p:nvPr>
            <p:custDataLst>
              <p:tags r:id="rId17"/>
            </p:custDataLst>
          </p:nvPr>
        </p:nvSpPr>
        <p:spPr>
          <a:xfrm>
            <a:off x="5275222" y="2634920"/>
            <a:ext cx="1641554" cy="59179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1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政府部门</a:t>
            </a:r>
            <a:br>
              <a:rPr lang="zh-CN" altLang="en-US" sz="11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1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监管角度不同</a:t>
            </a:r>
          </a:p>
        </p:txBody>
      </p:sp>
      <p:sp>
        <p:nvSpPr>
          <p:cNvPr id="44" name="矩形: 圆角 43"/>
          <p:cNvSpPr/>
          <p:nvPr>
            <p:custDataLst>
              <p:tags r:id="rId18"/>
            </p:custDataLst>
          </p:nvPr>
        </p:nvSpPr>
        <p:spPr>
          <a:xfrm>
            <a:off x="7514412" y="2581275"/>
            <a:ext cx="1847298" cy="2850219"/>
          </a:xfrm>
          <a:prstGeom prst="roundRect">
            <a:avLst>
              <a:gd name="adj" fmla="val 6252"/>
            </a:avLst>
          </a:prstGeom>
          <a:noFill/>
          <a:ln>
            <a:solidFill>
              <a:srgbClr val="4DA0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矩形: 圆角 44"/>
          <p:cNvSpPr/>
          <p:nvPr>
            <p:custDataLst>
              <p:tags r:id="rId19"/>
            </p:custDataLst>
          </p:nvPr>
        </p:nvSpPr>
        <p:spPr>
          <a:xfrm>
            <a:off x="7514413" y="2581275"/>
            <a:ext cx="1847296" cy="695837"/>
          </a:xfrm>
          <a:prstGeom prst="roundRect">
            <a:avLst/>
          </a:prstGeom>
          <a:solidFill>
            <a:srgbClr val="4DA0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文本框 45"/>
          <p:cNvSpPr txBox="1"/>
          <p:nvPr>
            <p:custDataLst>
              <p:tags r:id="rId20"/>
            </p:custDataLst>
          </p:nvPr>
        </p:nvSpPr>
        <p:spPr>
          <a:xfrm>
            <a:off x="7617284" y="2634920"/>
            <a:ext cx="1641554" cy="59179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1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税务进项抵扣</a:t>
            </a:r>
            <a:br>
              <a:rPr lang="zh-CN" altLang="en-US" sz="11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1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各地机关认识不同</a:t>
            </a:r>
          </a:p>
        </p:txBody>
      </p:sp>
      <p:sp>
        <p:nvSpPr>
          <p:cNvPr id="47" name="矩形: 圆角 46"/>
          <p:cNvSpPr/>
          <p:nvPr>
            <p:custDataLst>
              <p:tags r:id="rId21"/>
            </p:custDataLst>
          </p:nvPr>
        </p:nvSpPr>
        <p:spPr>
          <a:xfrm>
            <a:off x="9856475" y="2581275"/>
            <a:ext cx="1847298" cy="2850219"/>
          </a:xfrm>
          <a:prstGeom prst="roundRect">
            <a:avLst>
              <a:gd name="adj" fmla="val 6252"/>
            </a:avLst>
          </a:prstGeom>
          <a:noFill/>
          <a:ln>
            <a:solidFill>
              <a:srgbClr val="5DB1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矩形: 圆角 47"/>
          <p:cNvSpPr/>
          <p:nvPr>
            <p:custDataLst>
              <p:tags r:id="rId22"/>
            </p:custDataLst>
          </p:nvPr>
        </p:nvSpPr>
        <p:spPr>
          <a:xfrm>
            <a:off x="9856476" y="2581275"/>
            <a:ext cx="1847296" cy="695837"/>
          </a:xfrm>
          <a:prstGeom prst="roundRect">
            <a:avLst/>
          </a:prstGeom>
          <a:solidFill>
            <a:srgbClr val="5DB1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文本框 48"/>
          <p:cNvSpPr txBox="1"/>
          <p:nvPr>
            <p:custDataLst>
              <p:tags r:id="rId23"/>
            </p:custDataLst>
          </p:nvPr>
        </p:nvSpPr>
        <p:spPr>
          <a:xfrm>
            <a:off x="9959347" y="2634920"/>
            <a:ext cx="1641554" cy="59179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1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信息化系统更新速度无法及时跟上政策迭代</a:t>
            </a:r>
          </a:p>
        </p:txBody>
      </p:sp>
      <p:sp>
        <p:nvSpPr>
          <p:cNvPr id="53" name="文本框 52"/>
          <p:cNvSpPr txBox="1"/>
          <p:nvPr>
            <p:custDataLst>
              <p:tags r:id="rId24"/>
            </p:custDataLst>
          </p:nvPr>
        </p:nvSpPr>
        <p:spPr>
          <a:xfrm>
            <a:off x="518795" y="3467100"/>
            <a:ext cx="1786890" cy="1879600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marL="0" lv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300" spc="15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一些企业基于自身的特殊利益，通过一些违规违法措施或制度  漏洞，绕开税收监管，造成国家税收流失</a:t>
            </a:r>
          </a:p>
        </p:txBody>
      </p:sp>
      <p:sp>
        <p:nvSpPr>
          <p:cNvPr id="54" name="文本框 53"/>
          <p:cNvSpPr txBox="1"/>
          <p:nvPr>
            <p:custDataLst>
              <p:tags r:id="rId25"/>
            </p:custDataLst>
          </p:nvPr>
        </p:nvSpPr>
        <p:spPr>
          <a:xfrm>
            <a:off x="2882900" y="3409315"/>
            <a:ext cx="1741805" cy="1879600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marL="0" lv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300" spc="15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交通部门对无车承运平台上传的数据进行了监管，但由于技术条件限制，数据缺失、实时轨迹不准确等错误时有发生</a:t>
            </a:r>
          </a:p>
        </p:txBody>
      </p:sp>
      <p:sp>
        <p:nvSpPr>
          <p:cNvPr id="55" name="文本框 54"/>
          <p:cNvSpPr txBox="1"/>
          <p:nvPr>
            <p:custDataLst>
              <p:tags r:id="rId26"/>
            </p:custDataLst>
          </p:nvPr>
        </p:nvSpPr>
        <p:spPr>
          <a:xfrm>
            <a:off x="5175507" y="3466909"/>
            <a:ext cx="1840982" cy="1879745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marL="0" lv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300" spc="15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交通部门、税务部门和工商部门对无车承运人试点企业的监管角度上有差异</a:t>
            </a:r>
          </a:p>
        </p:txBody>
      </p:sp>
      <p:sp>
        <p:nvSpPr>
          <p:cNvPr id="56" name="文本框 55"/>
          <p:cNvSpPr txBox="1"/>
          <p:nvPr>
            <p:custDataLst>
              <p:tags r:id="rId27"/>
            </p:custDataLst>
          </p:nvPr>
        </p:nvSpPr>
        <p:spPr>
          <a:xfrm>
            <a:off x="7515425" y="3466909"/>
            <a:ext cx="1840982" cy="1879745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marL="0" lv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300" spc="15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无车承运人进项抵扣票据难取得，进项抵后严重不足，各地税务机关对如何抵扣认识不同</a:t>
            </a:r>
          </a:p>
        </p:txBody>
      </p:sp>
      <p:sp>
        <p:nvSpPr>
          <p:cNvPr id="57" name="文本框 56"/>
          <p:cNvSpPr txBox="1"/>
          <p:nvPr>
            <p:custDataLst>
              <p:tags r:id="rId28"/>
            </p:custDataLst>
          </p:nvPr>
        </p:nvSpPr>
        <p:spPr>
          <a:xfrm>
            <a:off x="9879330" y="3467100"/>
            <a:ext cx="1737995" cy="1879600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marL="0" lv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300" spc="15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网络货运与配套税收政策近年来持续迭代，普通信息化系统更新繁杂，无法及时更新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>
            <p:custDataLst>
              <p:tags r:id="rId2"/>
            </p:custDataLst>
          </p:nvPr>
        </p:nvSpPr>
        <p:spPr>
          <a:xfrm>
            <a:off x="612775" y="5000551"/>
            <a:ext cx="3505835" cy="1162819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/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SzPct val="100000"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采用独立第三方的多维度验证、与国家网络货运监管平台、地方货物平台交叉比对四流、三节点数据，确保数据真实性</a:t>
            </a:r>
          </a:p>
        </p:txBody>
      </p:sp>
      <p:sp>
        <p:nvSpPr>
          <p:cNvPr id="12" name="文本框 11"/>
          <p:cNvSpPr txBox="1"/>
          <p:nvPr>
            <p:custDataLst>
              <p:tags r:id="rId3"/>
            </p:custDataLst>
          </p:nvPr>
        </p:nvSpPr>
        <p:spPr>
          <a:xfrm>
            <a:off x="4346575" y="5000551"/>
            <a:ext cx="3505835" cy="1162819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/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SzPct val="100000"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建立合同、运单、资金流水、税票的四流上游数据体系，货主、司机、车辆的三节点下游数据体系，无缝覆盖网络货运业务</a:t>
            </a:r>
          </a:p>
        </p:txBody>
      </p:sp>
      <p:sp>
        <p:nvSpPr>
          <p:cNvPr id="29" name="文本框 28"/>
          <p:cNvSpPr txBox="1"/>
          <p:nvPr>
            <p:custDataLst>
              <p:tags r:id="rId4"/>
            </p:custDataLst>
          </p:nvPr>
        </p:nvSpPr>
        <p:spPr>
          <a:xfrm>
            <a:off x="8080375" y="4999599"/>
            <a:ext cx="3505835" cy="1162819"/>
          </a:xfrm>
          <a:prstGeom prst="rect">
            <a:avLst/>
          </a:prstGeom>
          <a:noFill/>
        </p:spPr>
        <p:txBody>
          <a:bodyPr wrap="square" rtlCol="0">
            <a:normAutofit fontScale="77500" lnSpcReduction="20000"/>
          </a:bodyPr>
          <a:lstStyle/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SzPct val="100000"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实时上报数据，实时异常监控，配合实时大数据大屏，创新监管，促进行业公平竞争，为政府高效服务企业，营造便利环境，综合推进网络货运发展</a:t>
            </a:r>
          </a:p>
        </p:txBody>
      </p:sp>
      <p:sp>
        <p:nvSpPr>
          <p:cNvPr id="13" name="文本框 12"/>
          <p:cNvSpPr txBox="1"/>
          <p:nvPr>
            <p:custDataLst>
              <p:tags r:id="rId5"/>
            </p:custDataLst>
          </p:nvPr>
        </p:nvSpPr>
        <p:spPr>
          <a:xfrm>
            <a:off x="610870" y="379169"/>
            <a:ext cx="10970895" cy="706755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rmAutofit/>
          </a:bodyPr>
          <a:lstStyle>
            <a:lvl1pPr marR="0" fontAlgn="auto">
              <a:lnSpc>
                <a:spcPct val="100000"/>
              </a:lnSpc>
              <a:spcBef>
                <a:spcPct val="0"/>
              </a:spcBef>
              <a:buNone/>
              <a:defRPr kumimoji="0" lang="zh-CN" altLang="en-US" sz="3600" b="1" i="0" u="none" strike="noStrike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dirty="0">
                <a:solidFill>
                  <a:srgbClr val="E73035"/>
                </a:solidFill>
                <a:latin typeface="Arial" panose="020B0604020202020204" pitchFamily="34" charset="0"/>
              </a:rPr>
              <a:t>绥德网络货运监管服务平台</a:t>
            </a:r>
          </a:p>
        </p:txBody>
      </p:sp>
      <p:sp>
        <p:nvSpPr>
          <p:cNvPr id="14" name="文本占位符 2"/>
          <p:cNvSpPr txBox="1"/>
          <p:nvPr>
            <p:custDataLst>
              <p:tags r:id="rId6"/>
            </p:custDataLst>
          </p:nvPr>
        </p:nvSpPr>
        <p:spPr>
          <a:xfrm>
            <a:off x="610870" y="1164029"/>
            <a:ext cx="10969621" cy="369332"/>
          </a:xfrm>
          <a:prstGeom prst="rect">
            <a:avLst/>
          </a:prstGeom>
        </p:spPr>
        <p:txBody>
          <a:bodyPr wrap="square">
            <a:normAutofit fontScale="97500"/>
          </a:bodyPr>
          <a:lstStyle>
            <a:lvl1pPr marL="228600" indent="-228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800" spc="300" dirty="0">
                <a:latin typeface="Arial" panose="020B0604020202020204" pitchFamily="34" charset="0"/>
                <a:ea typeface="微软雅黑" panose="020B0503020204020204" pitchFamily="34" charset="-122"/>
              </a:rPr>
              <a:t>以公平公正，数据真实性为核心的“互联网</a:t>
            </a:r>
            <a:r>
              <a:rPr lang="en-US" altLang="zh-CN" sz="1800" spc="300" dirty="0">
                <a:latin typeface="Arial" panose="020B0604020202020204" pitchFamily="34" charset="0"/>
                <a:ea typeface="微软雅黑" panose="020B0503020204020204" pitchFamily="34" charset="-122"/>
              </a:rPr>
              <a:t>+</a:t>
            </a:r>
            <a:r>
              <a:rPr lang="zh-CN" altLang="en-US" sz="1800" spc="300" dirty="0">
                <a:latin typeface="Arial" panose="020B0604020202020204" pitchFamily="34" charset="0"/>
                <a:ea typeface="微软雅黑" panose="020B0503020204020204" pitchFamily="34" charset="-122"/>
              </a:rPr>
              <a:t>物流</a:t>
            </a:r>
            <a:r>
              <a:rPr lang="en-US" altLang="zh-CN" sz="1800" spc="300" dirty="0">
                <a:latin typeface="Arial" panose="020B0604020202020204" pitchFamily="34" charset="0"/>
                <a:ea typeface="微软雅黑" panose="020B0503020204020204" pitchFamily="34" charset="-122"/>
              </a:rPr>
              <a:t>+</a:t>
            </a:r>
            <a:r>
              <a:rPr lang="zh-CN" altLang="en-US" sz="1800" spc="300" dirty="0">
                <a:latin typeface="Arial" panose="020B0604020202020204" pitchFamily="34" charset="0"/>
                <a:ea typeface="微软雅黑" panose="020B0503020204020204" pitchFamily="34" charset="-122"/>
              </a:rPr>
              <a:t>政府服务”税务监管服务平台</a:t>
            </a:r>
          </a:p>
        </p:txBody>
      </p:sp>
      <p:pic>
        <p:nvPicPr>
          <p:cNvPr id="2" name="图片 1" descr="警报 报警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19530" y="2708910"/>
            <a:ext cx="1905000" cy="1905000"/>
          </a:xfrm>
          <a:prstGeom prst="rect">
            <a:avLst/>
          </a:prstGeom>
        </p:spPr>
      </p:pic>
      <p:pic>
        <p:nvPicPr>
          <p:cNvPr id="6" name="图片 5" descr="运单 (1)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42865" y="2708910"/>
            <a:ext cx="1905000" cy="1905000"/>
          </a:xfrm>
          <a:prstGeom prst="rect">
            <a:avLst/>
          </a:prstGeom>
        </p:spPr>
      </p:pic>
      <p:pic>
        <p:nvPicPr>
          <p:cNvPr id="7" name="图片 6" descr="流对比配置 (1)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80475" y="2708910"/>
            <a:ext cx="1905000" cy="1905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634" y="0"/>
            <a:ext cx="9974732" cy="68580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609555" y="497066"/>
            <a:ext cx="10972889" cy="74358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000" b="1" spc="300" dirty="0">
                <a:solidFill>
                  <a:srgbClr val="E730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政府端首页</a:t>
            </a:r>
          </a:p>
        </p:txBody>
      </p:sp>
      <p:pic>
        <p:nvPicPr>
          <p:cNvPr id="2" name="图片 1"/>
          <p:cNvPicPr preferRelativeResize="0"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6"/>
          <a:srcRect l="-32061" r="-32061"/>
          <a:stretch>
            <a:fillRect/>
          </a:stretch>
        </p:blipFill>
        <p:spPr>
          <a:xfrm>
            <a:off x="609555" y="1846650"/>
            <a:ext cx="10972888" cy="459837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280" h="5520">
                <a:moveTo>
                  <a:pt x="0" y="0"/>
                </a:moveTo>
                <a:lnTo>
                  <a:pt x="17280" y="0"/>
                </a:lnTo>
                <a:lnTo>
                  <a:pt x="17280" y="5520"/>
                </a:lnTo>
                <a:lnTo>
                  <a:pt x="0" y="55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/>
            <a:stretch>
              <a:fillRect/>
            </a:stretch>
          </a:blipFill>
        </p:spPr>
      </p:pic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 preferRelativeResize="0"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6"/>
          <a:srcRect l="-100351" r="-100351"/>
          <a:stretch>
            <a:fillRect/>
          </a:stretch>
        </p:blipFill>
        <p:spPr>
          <a:xfrm>
            <a:off x="0" y="304775"/>
            <a:ext cx="12192098" cy="62484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9840">
                <a:moveTo>
                  <a:pt x="0" y="0"/>
                </a:moveTo>
                <a:lnTo>
                  <a:pt x="19200" y="0"/>
                </a:lnTo>
                <a:lnTo>
                  <a:pt x="19200" y="9840"/>
                </a:lnTo>
                <a:lnTo>
                  <a:pt x="0" y="98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/>
            <a:stretch>
              <a:fillRect/>
            </a:stretch>
          </a:blipFill>
        </p:spPr>
      </p:pic>
      <p:sp>
        <p:nvSpPr>
          <p:cNvPr id="20" name="矩形 19"/>
          <p:cNvSpPr/>
          <p:nvPr>
            <p:custDataLst>
              <p:tags r:id="rId3"/>
            </p:custDataLst>
          </p:nvPr>
        </p:nvSpPr>
        <p:spPr>
          <a:xfrm>
            <a:off x="0" y="4267234"/>
            <a:ext cx="12192000" cy="1371611"/>
          </a:xfrm>
          <a:prstGeom prst="rect">
            <a:avLst/>
          </a:prstGeom>
          <a:solidFill>
            <a:srgbClr val="DADADA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761957" y="4572036"/>
            <a:ext cx="10668089" cy="762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000" b="1" spc="300" dirty="0">
                <a:solidFill>
                  <a:srgbClr val="E730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运单详情</a:t>
            </a: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609594" y="2743193"/>
            <a:ext cx="3416355" cy="137161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000" b="1" spc="300" dirty="0">
                <a:solidFill>
                  <a:srgbClr val="E730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完税证明</a:t>
            </a:r>
          </a:p>
        </p:txBody>
      </p:sp>
      <p:grpSp>
        <p:nvGrpSpPr>
          <p:cNvPr id="7" name="组合 6"/>
          <p:cNvGrpSpPr/>
          <p:nvPr>
            <p:custDataLst>
              <p:tags r:id="rId3"/>
            </p:custDataLst>
          </p:nvPr>
        </p:nvGrpSpPr>
        <p:grpSpPr>
          <a:xfrm>
            <a:off x="3987800" y="1040765"/>
            <a:ext cx="7251700" cy="4547870"/>
            <a:chOff x="6820" y="1819"/>
            <a:chExt cx="11420" cy="7162"/>
          </a:xfrm>
        </p:grpSpPr>
        <p:sp>
          <p:nvSpPr>
            <p:cNvPr id="8" name="PA-圆角矩形 2"/>
            <p:cNvSpPr/>
            <p:nvPr>
              <p:custDataLst>
                <p:tags r:id="rId4"/>
              </p:custDataLst>
            </p:nvPr>
          </p:nvSpPr>
          <p:spPr>
            <a:xfrm>
              <a:off x="6820" y="1819"/>
              <a:ext cx="9193" cy="989"/>
            </a:xfrm>
            <a:prstGeom prst="roundRect">
              <a:avLst>
                <a:gd name="adj" fmla="val 8586"/>
              </a:avLst>
            </a:prstGeom>
            <a:blipFill dpi="0" rotWithShape="0">
              <a:blip r:embed="rId11" cstate="screen"/>
              <a:srcRect/>
              <a:stretch>
                <a:fillRect t="-38000" r="-24000" b="-662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9" name="PA-圆角矩形 3"/>
            <p:cNvSpPr/>
            <p:nvPr>
              <p:custDataLst>
                <p:tags r:id="rId5"/>
              </p:custDataLst>
            </p:nvPr>
          </p:nvSpPr>
          <p:spPr>
            <a:xfrm>
              <a:off x="9047" y="2861"/>
              <a:ext cx="9193" cy="989"/>
            </a:xfrm>
            <a:prstGeom prst="roundRect">
              <a:avLst>
                <a:gd name="adj" fmla="val 8586"/>
              </a:avLst>
            </a:prstGeom>
            <a:blipFill dpi="0" rotWithShape="0">
              <a:blip r:embed="rId11" cstate="screen"/>
              <a:srcRect/>
              <a:stretch>
                <a:fillRect l="-24000" t="-144000" b="-557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0" name="PA-圆角矩形 4"/>
            <p:cNvSpPr/>
            <p:nvPr>
              <p:custDataLst>
                <p:tags r:id="rId6"/>
              </p:custDataLst>
            </p:nvPr>
          </p:nvSpPr>
          <p:spPr>
            <a:xfrm>
              <a:off x="7399" y="3903"/>
              <a:ext cx="9193" cy="989"/>
            </a:xfrm>
            <a:prstGeom prst="roundRect">
              <a:avLst>
                <a:gd name="adj" fmla="val 8586"/>
              </a:avLst>
            </a:prstGeom>
            <a:blipFill dpi="0" rotWithShape="0">
              <a:blip r:embed="rId11" cstate="screen"/>
              <a:srcRect/>
              <a:stretch>
                <a:fillRect l="-7000" t="-249000" r="-18000" b="-452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1" name="PA-圆角矩形 5"/>
            <p:cNvSpPr/>
            <p:nvPr>
              <p:custDataLst>
                <p:tags r:id="rId7"/>
              </p:custDataLst>
            </p:nvPr>
          </p:nvSpPr>
          <p:spPr>
            <a:xfrm>
              <a:off x="6820" y="4945"/>
              <a:ext cx="10957" cy="1951"/>
            </a:xfrm>
            <a:prstGeom prst="roundRect">
              <a:avLst>
                <a:gd name="adj" fmla="val 8586"/>
              </a:avLst>
            </a:prstGeom>
            <a:blipFill dpi="0" rotWithShape="0">
              <a:blip r:embed="rId11" cstate="screen"/>
              <a:srcRect/>
              <a:stretch>
                <a:fillRect t="-180000" r="-4000" b="-126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2" name="PA-圆角矩形 6"/>
            <p:cNvSpPr/>
            <p:nvPr>
              <p:custDataLst>
                <p:tags r:id="rId8"/>
              </p:custDataLst>
            </p:nvPr>
          </p:nvSpPr>
          <p:spPr>
            <a:xfrm>
              <a:off x="6820" y="6949"/>
              <a:ext cx="9193" cy="989"/>
            </a:xfrm>
            <a:prstGeom prst="roundRect">
              <a:avLst>
                <a:gd name="adj" fmla="val 8586"/>
              </a:avLst>
            </a:prstGeom>
            <a:blipFill dpi="0" rotWithShape="0">
              <a:blip r:embed="rId11" cstate="screen"/>
              <a:srcRect/>
              <a:stretch>
                <a:fillRect t="-557000" r="-24000" b="-144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3" name="PA-圆角矩形 7"/>
            <p:cNvSpPr/>
            <p:nvPr>
              <p:custDataLst>
                <p:tags r:id="rId9"/>
              </p:custDataLst>
            </p:nvPr>
          </p:nvSpPr>
          <p:spPr>
            <a:xfrm>
              <a:off x="8679" y="7992"/>
              <a:ext cx="9193" cy="989"/>
            </a:xfrm>
            <a:prstGeom prst="roundRect">
              <a:avLst>
                <a:gd name="adj" fmla="val 8586"/>
              </a:avLst>
            </a:prstGeom>
            <a:blipFill dpi="0" rotWithShape="0">
              <a:blip r:embed="rId11" cstate="screen"/>
              <a:srcRect/>
              <a:stretch>
                <a:fillRect l="-20000" t="-662000" r="-4000" b="-38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476244" y="1981193"/>
            <a:ext cx="3416355" cy="137161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000" b="1" spc="300" dirty="0">
                <a:solidFill>
                  <a:srgbClr val="E730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税款统计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6750" y="250190"/>
            <a:ext cx="7622540" cy="635825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4790" y="1540510"/>
            <a:ext cx="7490460" cy="89789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4324344" y="228593"/>
            <a:ext cx="3416355" cy="137161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000" b="1" spc="300" dirty="0">
                <a:solidFill>
                  <a:srgbClr val="E730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异常信息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430" y="1697355"/>
            <a:ext cx="10899775" cy="471995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77194" y="129223"/>
            <a:ext cx="3262432" cy="900000"/>
            <a:chOff x="288745" y="155049"/>
            <a:chExt cx="3426690" cy="867818"/>
          </a:xfrm>
        </p:grpSpPr>
        <p:sp>
          <p:nvSpPr>
            <p:cNvPr id="4" name="文本框 3"/>
            <p:cNvSpPr txBox="1"/>
            <p:nvPr/>
          </p:nvSpPr>
          <p:spPr>
            <a:xfrm>
              <a:off x="288745" y="155049"/>
              <a:ext cx="3426690" cy="8012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>
                  <a:solidFill>
                    <a:srgbClr val="E73035"/>
                  </a:solidFill>
                  <a:latin typeface="黑体" panose="02010609060101010101" charset="-122"/>
                  <a:ea typeface="黑体" panose="02010609060101010101" charset="-122"/>
                </a:rPr>
                <a:t>定位小程序</a:t>
              </a:r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378220" y="950867"/>
              <a:ext cx="3214066" cy="72000"/>
            </a:xfrm>
            <a:prstGeom prst="roundRect">
              <a:avLst/>
            </a:prstGeom>
            <a:solidFill>
              <a:srgbClr val="C0000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rgbClr val="219EDE"/>
                </a:solidFill>
                <a:latin typeface="方正兰亭黑_GBK" panose="02000000000000000000" charset="-122"/>
                <a:ea typeface="方正兰亭黑_GBK" panose="02000000000000000000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8171" y="2275391"/>
            <a:ext cx="1587425" cy="2880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9326" y="2275391"/>
            <a:ext cx="1630476" cy="2880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6611480" y="1702609"/>
            <a:ext cx="1260805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CN" altLang="en-US" dirty="0">
                <a:solidFill>
                  <a:srgbClr val="E730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司机首页</a:t>
            </a:r>
          </a:p>
        </p:txBody>
      </p:sp>
      <p:sp>
        <p:nvSpPr>
          <p:cNvPr id="10" name="矩形 9"/>
          <p:cNvSpPr/>
          <p:nvPr/>
        </p:nvSpPr>
        <p:spPr>
          <a:xfrm>
            <a:off x="9384161" y="1702609"/>
            <a:ext cx="1260805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CN" altLang="en-US" dirty="0">
                <a:solidFill>
                  <a:srgbClr val="E730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定位签到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7121" y="2275391"/>
            <a:ext cx="1505385" cy="2880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24971" y="2275391"/>
            <a:ext cx="1642667" cy="28800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1299410" y="1702609"/>
            <a:ext cx="1260805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CN" altLang="en-US" dirty="0">
                <a:solidFill>
                  <a:srgbClr val="E730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企业首页</a:t>
            </a:r>
          </a:p>
        </p:txBody>
      </p:sp>
      <p:sp>
        <p:nvSpPr>
          <p:cNvPr id="12" name="矩形 11"/>
          <p:cNvSpPr/>
          <p:nvPr/>
        </p:nvSpPr>
        <p:spPr>
          <a:xfrm>
            <a:off x="3893611" y="1702609"/>
            <a:ext cx="1505385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CN" altLang="en-US" dirty="0">
                <a:solidFill>
                  <a:srgbClr val="E730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定位点详情</a:t>
            </a: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144"/>
          <p:cNvSpPr/>
          <p:nvPr>
            <p:custDataLst>
              <p:tags r:id="rId2"/>
            </p:custDataLst>
          </p:nvPr>
        </p:nvSpPr>
        <p:spPr>
          <a:xfrm flipH="1">
            <a:off x="9672320" y="762000"/>
            <a:ext cx="2525395" cy="1212850"/>
          </a:xfrm>
          <a:custGeom>
            <a:avLst/>
            <a:gdLst/>
            <a:ahLst/>
            <a:cxnLst/>
            <a:rect l="0" t="0" r="0" b="0"/>
            <a:pathLst>
              <a:path w="6191251" h="2971801">
                <a:moveTo>
                  <a:pt x="0" y="0"/>
                </a:moveTo>
                <a:lnTo>
                  <a:pt x="0" y="2971800"/>
                </a:lnTo>
                <a:lnTo>
                  <a:pt x="3813810" y="2971800"/>
                </a:lnTo>
                <a:lnTo>
                  <a:pt x="6191250" y="0"/>
                </a:lnTo>
              </a:path>
            </a:pathLst>
          </a:custGeom>
          <a:solidFill>
            <a:srgbClr val="F2F2F2">
              <a:alpha val="40000"/>
            </a:srgbClr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任意多边形: 形状 145"/>
          <p:cNvSpPr/>
          <p:nvPr>
            <p:custDataLst>
              <p:tags r:id="rId3"/>
            </p:custDataLst>
          </p:nvPr>
        </p:nvSpPr>
        <p:spPr>
          <a:xfrm flipH="1">
            <a:off x="9961880" y="0"/>
            <a:ext cx="2242820" cy="2781935"/>
          </a:xfrm>
          <a:custGeom>
            <a:avLst/>
            <a:gdLst>
              <a:gd name="connsiteX0" fmla="*/ 4699000 w 5502910"/>
              <a:gd name="connsiteY0" fmla="*/ 441960 h 6822440"/>
              <a:gd name="connsiteX1" fmla="*/ 4516120 w 5502910"/>
              <a:gd name="connsiteY1" fmla="*/ 441960 h 6822440"/>
              <a:gd name="connsiteX2" fmla="*/ 4872990 w 5502910"/>
              <a:gd name="connsiteY2" fmla="*/ 0 h 6822440"/>
              <a:gd name="connsiteX3" fmla="*/ 4690110 w 5502910"/>
              <a:gd name="connsiteY3" fmla="*/ 0 h 6822440"/>
              <a:gd name="connsiteX4" fmla="*/ 4334510 w 5502910"/>
              <a:gd name="connsiteY4" fmla="*/ 441960 h 6822440"/>
              <a:gd name="connsiteX5" fmla="*/ 4152900 w 5502910"/>
              <a:gd name="connsiteY5" fmla="*/ 441960 h 6822440"/>
              <a:gd name="connsiteX6" fmla="*/ 4508500 w 5502910"/>
              <a:gd name="connsiteY6" fmla="*/ 0 h 6822440"/>
              <a:gd name="connsiteX7" fmla="*/ 4326890 w 5502910"/>
              <a:gd name="connsiteY7" fmla="*/ 0 h 6822440"/>
              <a:gd name="connsiteX8" fmla="*/ 3970020 w 5502910"/>
              <a:gd name="connsiteY8" fmla="*/ 441960 h 6822440"/>
              <a:gd name="connsiteX9" fmla="*/ 3788410 w 5502910"/>
              <a:gd name="connsiteY9" fmla="*/ 441960 h 6822440"/>
              <a:gd name="connsiteX10" fmla="*/ 4144010 w 5502910"/>
              <a:gd name="connsiteY10" fmla="*/ 0 h 6822440"/>
              <a:gd name="connsiteX11" fmla="*/ 3962400 w 5502910"/>
              <a:gd name="connsiteY11" fmla="*/ 0 h 6822440"/>
              <a:gd name="connsiteX12" fmla="*/ 3605530 w 5502910"/>
              <a:gd name="connsiteY12" fmla="*/ 441960 h 6822440"/>
              <a:gd name="connsiteX13" fmla="*/ 3423920 w 5502910"/>
              <a:gd name="connsiteY13" fmla="*/ 441960 h 6822440"/>
              <a:gd name="connsiteX14" fmla="*/ 3779520 w 5502910"/>
              <a:gd name="connsiteY14" fmla="*/ 0 h 6822440"/>
              <a:gd name="connsiteX15" fmla="*/ 3597910 w 5502910"/>
              <a:gd name="connsiteY15" fmla="*/ 0 h 6822440"/>
              <a:gd name="connsiteX16" fmla="*/ 3241040 w 5502910"/>
              <a:gd name="connsiteY16" fmla="*/ 441960 h 6822440"/>
              <a:gd name="connsiteX17" fmla="*/ 3081020 w 5502910"/>
              <a:gd name="connsiteY17" fmla="*/ 441960 h 6822440"/>
              <a:gd name="connsiteX18" fmla="*/ 3437890 w 5502910"/>
              <a:gd name="connsiteY18" fmla="*/ 0 h 6822440"/>
              <a:gd name="connsiteX19" fmla="*/ 0 w 5502910"/>
              <a:gd name="connsiteY19" fmla="*/ 0 h 6822440"/>
              <a:gd name="connsiteX20" fmla="*/ 0 w 5502910"/>
              <a:gd name="connsiteY20" fmla="*/ 6822440 h 6822440"/>
              <a:gd name="connsiteX21" fmla="*/ 5502910 w 5502910"/>
              <a:gd name="connsiteY21" fmla="*/ 0 h 6822440"/>
              <a:gd name="connsiteX22" fmla="*/ 5054600 w 5502910"/>
              <a:gd name="connsiteY22" fmla="*/ 0 h 6822440"/>
              <a:gd name="connsiteX23" fmla="*/ 4699000 w 5502910"/>
              <a:gd name="connsiteY23" fmla="*/ 441960 h 682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502910" h="6822440">
                <a:moveTo>
                  <a:pt x="4699000" y="441960"/>
                </a:moveTo>
                <a:lnTo>
                  <a:pt x="4516120" y="441960"/>
                </a:lnTo>
                <a:lnTo>
                  <a:pt x="4872990" y="0"/>
                </a:lnTo>
                <a:lnTo>
                  <a:pt x="4690110" y="0"/>
                </a:lnTo>
                <a:lnTo>
                  <a:pt x="4334510" y="441960"/>
                </a:lnTo>
                <a:lnTo>
                  <a:pt x="4152900" y="441960"/>
                </a:lnTo>
                <a:lnTo>
                  <a:pt x="4508500" y="0"/>
                </a:lnTo>
                <a:lnTo>
                  <a:pt x="4326890" y="0"/>
                </a:lnTo>
                <a:lnTo>
                  <a:pt x="3970020" y="441960"/>
                </a:lnTo>
                <a:lnTo>
                  <a:pt x="3788410" y="441960"/>
                </a:lnTo>
                <a:lnTo>
                  <a:pt x="4144010" y="0"/>
                </a:lnTo>
                <a:lnTo>
                  <a:pt x="3962400" y="0"/>
                </a:lnTo>
                <a:lnTo>
                  <a:pt x="3605530" y="441960"/>
                </a:lnTo>
                <a:lnTo>
                  <a:pt x="3423920" y="441960"/>
                </a:lnTo>
                <a:lnTo>
                  <a:pt x="3779520" y="0"/>
                </a:lnTo>
                <a:lnTo>
                  <a:pt x="3597910" y="0"/>
                </a:lnTo>
                <a:lnTo>
                  <a:pt x="3241040" y="441960"/>
                </a:lnTo>
                <a:lnTo>
                  <a:pt x="3081020" y="441960"/>
                </a:lnTo>
                <a:lnTo>
                  <a:pt x="3437890" y="0"/>
                </a:lnTo>
                <a:lnTo>
                  <a:pt x="0" y="0"/>
                </a:lnTo>
                <a:lnTo>
                  <a:pt x="0" y="6822440"/>
                </a:lnTo>
                <a:lnTo>
                  <a:pt x="5502910" y="0"/>
                </a:lnTo>
                <a:lnTo>
                  <a:pt x="5054600" y="0"/>
                </a:lnTo>
                <a:lnTo>
                  <a:pt x="4699000" y="441960"/>
                </a:lnTo>
              </a:path>
            </a:pathLst>
          </a:custGeom>
          <a:solidFill>
            <a:srgbClr val="E73035"/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>
            <p:custDataLst>
              <p:tags r:id="rId4"/>
            </p:custDataLst>
          </p:nvPr>
        </p:nvGrpSpPr>
        <p:grpSpPr>
          <a:xfrm>
            <a:off x="283438" y="2720560"/>
            <a:ext cx="56916" cy="2614346"/>
            <a:chOff x="757242" y="1489086"/>
            <a:chExt cx="56916" cy="2614346"/>
          </a:xfrm>
        </p:grpSpPr>
        <p:cxnSp>
          <p:nvCxnSpPr>
            <p:cNvPr id="31" name="直接连接符 30"/>
            <p:cNvCxnSpPr/>
            <p:nvPr>
              <p:custDataLst>
                <p:tags r:id="rId34"/>
              </p:custDataLst>
            </p:nvPr>
          </p:nvCxnSpPr>
          <p:spPr>
            <a:xfrm>
              <a:off x="785700" y="1489086"/>
              <a:ext cx="0" cy="1798094"/>
            </a:xfrm>
            <a:prstGeom prst="line">
              <a:avLst/>
            </a:prstGeom>
            <a:ln>
              <a:solidFill>
                <a:srgbClr val="BFBF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组合 32"/>
            <p:cNvGrpSpPr/>
            <p:nvPr/>
          </p:nvGrpSpPr>
          <p:grpSpPr>
            <a:xfrm>
              <a:off x="757242" y="3628525"/>
              <a:ext cx="56916" cy="474907"/>
              <a:chOff x="1381783" y="1849459"/>
              <a:chExt cx="56916" cy="474907"/>
            </a:xfrm>
          </p:grpSpPr>
          <p:grpSp>
            <p:nvGrpSpPr>
              <p:cNvPr id="34" name="组合 33"/>
              <p:cNvGrpSpPr/>
              <p:nvPr/>
            </p:nvGrpSpPr>
            <p:grpSpPr>
              <a:xfrm flipV="1">
                <a:off x="1381783" y="2267450"/>
                <a:ext cx="56916" cy="56916"/>
                <a:chOff x="1988060" y="1995066"/>
                <a:chExt cx="108922" cy="108922"/>
              </a:xfrm>
            </p:grpSpPr>
            <p:cxnSp>
              <p:nvCxnSpPr>
                <p:cNvPr id="35" name="直接连接符 34"/>
                <p:cNvCxnSpPr/>
                <p:nvPr>
                  <p:custDataLst>
                    <p:tags r:id="rId39"/>
                  </p:custDataLst>
                </p:nvPr>
              </p:nvCxnSpPr>
              <p:spPr>
                <a:xfrm>
                  <a:off x="2042521" y="1995066"/>
                  <a:ext cx="0" cy="108922"/>
                </a:xfrm>
                <a:prstGeom prst="line">
                  <a:avLst/>
                </a:prstGeom>
                <a:ln>
                  <a:solidFill>
                    <a:srgbClr val="BFBFB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直接连接符 36"/>
                <p:cNvCxnSpPr/>
                <p:nvPr>
                  <p:custDataLst>
                    <p:tags r:id="rId40"/>
                  </p:custDataLst>
                </p:nvPr>
              </p:nvCxnSpPr>
              <p:spPr>
                <a:xfrm rot="16200000">
                  <a:off x="2042521" y="1995067"/>
                  <a:ext cx="0" cy="108922"/>
                </a:xfrm>
                <a:prstGeom prst="line">
                  <a:avLst/>
                </a:prstGeom>
                <a:ln>
                  <a:solidFill>
                    <a:srgbClr val="BFBFB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8" name="组合 37"/>
              <p:cNvGrpSpPr/>
              <p:nvPr/>
            </p:nvGrpSpPr>
            <p:grpSpPr>
              <a:xfrm flipV="1">
                <a:off x="1381783" y="2060415"/>
                <a:ext cx="56916" cy="56916"/>
                <a:chOff x="1988060" y="1995066"/>
                <a:chExt cx="108922" cy="108922"/>
              </a:xfrm>
            </p:grpSpPr>
            <p:cxnSp>
              <p:nvCxnSpPr>
                <p:cNvPr id="39" name="直接连接符 38"/>
                <p:cNvCxnSpPr/>
                <p:nvPr>
                  <p:custDataLst>
                    <p:tags r:id="rId37"/>
                  </p:custDataLst>
                </p:nvPr>
              </p:nvCxnSpPr>
              <p:spPr>
                <a:xfrm>
                  <a:off x="2042521" y="1995066"/>
                  <a:ext cx="0" cy="108922"/>
                </a:xfrm>
                <a:prstGeom prst="line">
                  <a:avLst/>
                </a:prstGeom>
                <a:ln>
                  <a:solidFill>
                    <a:srgbClr val="BFBFB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直接连接符 39"/>
                <p:cNvCxnSpPr/>
                <p:nvPr>
                  <p:custDataLst>
                    <p:tags r:id="rId38"/>
                  </p:custDataLst>
                </p:nvPr>
              </p:nvCxnSpPr>
              <p:spPr>
                <a:xfrm rot="16200000">
                  <a:off x="2042521" y="1995067"/>
                  <a:ext cx="0" cy="108922"/>
                </a:xfrm>
                <a:prstGeom prst="line">
                  <a:avLst/>
                </a:prstGeom>
                <a:ln>
                  <a:solidFill>
                    <a:srgbClr val="BFBFB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组合 40"/>
              <p:cNvGrpSpPr/>
              <p:nvPr/>
            </p:nvGrpSpPr>
            <p:grpSpPr>
              <a:xfrm flipV="1">
                <a:off x="1381783" y="1849459"/>
                <a:ext cx="56916" cy="56916"/>
                <a:chOff x="1988060" y="1995066"/>
                <a:chExt cx="108922" cy="108922"/>
              </a:xfrm>
            </p:grpSpPr>
            <p:cxnSp>
              <p:nvCxnSpPr>
                <p:cNvPr id="42" name="直接连接符 41"/>
                <p:cNvCxnSpPr/>
                <p:nvPr>
                  <p:custDataLst>
                    <p:tags r:id="rId35"/>
                  </p:custDataLst>
                </p:nvPr>
              </p:nvCxnSpPr>
              <p:spPr>
                <a:xfrm>
                  <a:off x="2042521" y="1995066"/>
                  <a:ext cx="0" cy="108922"/>
                </a:xfrm>
                <a:prstGeom prst="line">
                  <a:avLst/>
                </a:prstGeom>
                <a:ln>
                  <a:solidFill>
                    <a:srgbClr val="BFBFB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直接连接符 42"/>
                <p:cNvCxnSpPr/>
                <p:nvPr>
                  <p:custDataLst>
                    <p:tags r:id="rId36"/>
                  </p:custDataLst>
                </p:nvPr>
              </p:nvCxnSpPr>
              <p:spPr>
                <a:xfrm rot="16200000">
                  <a:off x="2042521" y="1995067"/>
                  <a:ext cx="0" cy="108922"/>
                </a:xfrm>
                <a:prstGeom prst="line">
                  <a:avLst/>
                </a:prstGeom>
                <a:ln>
                  <a:solidFill>
                    <a:srgbClr val="BFBFB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6" name="斜纹 5"/>
          <p:cNvSpPr/>
          <p:nvPr>
            <p:custDataLst>
              <p:tags r:id="rId5"/>
            </p:custDataLst>
          </p:nvPr>
        </p:nvSpPr>
        <p:spPr>
          <a:xfrm rot="8100000">
            <a:off x="-244064" y="543543"/>
            <a:ext cx="488126" cy="488126"/>
          </a:xfrm>
          <a:prstGeom prst="diagStripe">
            <a:avLst/>
          </a:prstGeom>
          <a:solidFill>
            <a:srgbClr val="DADAD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同心圆 262"/>
          <p:cNvSpPr/>
          <p:nvPr>
            <p:custDataLst>
              <p:tags r:id="rId6"/>
            </p:custDataLst>
          </p:nvPr>
        </p:nvSpPr>
        <p:spPr>
          <a:xfrm>
            <a:off x="11125241" y="5638845"/>
            <a:ext cx="304802" cy="304802"/>
          </a:xfrm>
          <a:prstGeom prst="donut">
            <a:avLst/>
          </a:prstGeom>
          <a:solidFill>
            <a:srgbClr val="BA393E"/>
          </a:solidFill>
          <a:ln w="25400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同心圆 262"/>
          <p:cNvSpPr/>
          <p:nvPr>
            <p:custDataLst>
              <p:tags r:id="rId7"/>
            </p:custDataLst>
          </p:nvPr>
        </p:nvSpPr>
        <p:spPr>
          <a:xfrm>
            <a:off x="761958" y="1816624"/>
            <a:ext cx="304802" cy="304802"/>
          </a:xfrm>
          <a:prstGeom prst="donut">
            <a:avLst/>
          </a:prstGeom>
          <a:solidFill>
            <a:srgbClr val="BA393E"/>
          </a:solidFill>
          <a:ln w="25400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>
            <p:custDataLst>
              <p:tags r:id="rId8"/>
            </p:custDataLst>
          </p:nvPr>
        </p:nvSpPr>
        <p:spPr>
          <a:xfrm>
            <a:off x="609600" y="618489"/>
            <a:ext cx="8686864" cy="74358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4000" b="1" spc="300" dirty="0">
                <a:solidFill>
                  <a:srgbClr val="E730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核心能力</a:t>
            </a:r>
          </a:p>
        </p:txBody>
      </p:sp>
      <p:sp>
        <p:nvSpPr>
          <p:cNvPr id="45" name="矩形 44"/>
          <p:cNvSpPr/>
          <p:nvPr>
            <p:custDataLst>
              <p:tags r:id="rId9"/>
            </p:custDataLst>
          </p:nvPr>
        </p:nvSpPr>
        <p:spPr>
          <a:xfrm>
            <a:off x="1219200" y="4195445"/>
            <a:ext cx="3010535" cy="13639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kumimoji="1" lang="zh-CN" altLang="en-US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文本框 47"/>
          <p:cNvSpPr txBox="1"/>
          <p:nvPr>
            <p:custDataLst>
              <p:tags r:id="rId10"/>
            </p:custDataLst>
          </p:nvPr>
        </p:nvSpPr>
        <p:spPr>
          <a:xfrm>
            <a:off x="1417955" y="4658360"/>
            <a:ext cx="2644140" cy="676275"/>
          </a:xfrm>
          <a:prstGeom prst="rect">
            <a:avLst/>
          </a:prstGeom>
          <a:noFill/>
        </p:spPr>
        <p:txBody>
          <a:bodyPr wrap="square" lIns="91440" tIns="0" rIns="91440" bIns="45720" rtlCol="0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Aft>
                <a:spcPts val="1000"/>
              </a:spcAft>
              <a:defRPr sz="1600" spc="150"/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解决企业软硬件技术能力不足，提供统一的、标准的、通用的信息化技术产品</a:t>
            </a:r>
          </a:p>
        </p:txBody>
      </p:sp>
      <p:sp>
        <p:nvSpPr>
          <p:cNvPr id="49" name="文本框 48"/>
          <p:cNvSpPr txBox="1"/>
          <p:nvPr>
            <p:custDataLst>
              <p:tags r:id="rId11"/>
            </p:custDataLst>
          </p:nvPr>
        </p:nvSpPr>
        <p:spPr>
          <a:xfrm>
            <a:off x="1417955" y="4353560"/>
            <a:ext cx="2644140" cy="287655"/>
          </a:xfrm>
          <a:prstGeom prst="rect">
            <a:avLst/>
          </a:prstGeom>
          <a:noFill/>
        </p:spPr>
        <p:txBody>
          <a:bodyPr wrap="square" lIns="91440" tIns="46800" rIns="91440" bIns="0" rtlCol="0" anchor="b" anchorCtr="0">
            <a:normAutofit/>
          </a:bodyPr>
          <a:lstStyle>
            <a:defPPr>
              <a:defRPr lang="zh-CN"/>
            </a:defPPr>
            <a:lvl1pPr>
              <a:defRPr sz="2400" spc="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技术输出</a:t>
            </a:r>
          </a:p>
        </p:txBody>
      </p:sp>
      <p:sp>
        <p:nvSpPr>
          <p:cNvPr id="46" name="矩形 45"/>
          <p:cNvSpPr/>
          <p:nvPr>
            <p:custDataLst>
              <p:tags r:id="rId12"/>
            </p:custDataLst>
          </p:nvPr>
        </p:nvSpPr>
        <p:spPr>
          <a:xfrm>
            <a:off x="4590415" y="4195445"/>
            <a:ext cx="3010535" cy="13639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kumimoji="1" lang="zh-CN" altLang="en-US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0" name="矩形 139"/>
          <p:cNvSpPr/>
          <p:nvPr>
            <p:custDataLst>
              <p:tags r:id="rId13"/>
            </p:custDataLst>
          </p:nvPr>
        </p:nvSpPr>
        <p:spPr>
          <a:xfrm>
            <a:off x="4590415" y="2385695"/>
            <a:ext cx="3010535" cy="13639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kumimoji="1" lang="zh-CN" altLang="en-US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矩形 50"/>
          <p:cNvSpPr/>
          <p:nvPr>
            <p:custDataLst>
              <p:tags r:id="rId14"/>
            </p:custDataLst>
          </p:nvPr>
        </p:nvSpPr>
        <p:spPr>
          <a:xfrm>
            <a:off x="4815840" y="2221865"/>
            <a:ext cx="401320" cy="358775"/>
          </a:xfrm>
          <a:prstGeom prst="rect">
            <a:avLst/>
          </a:prstGeom>
        </p:spPr>
        <p:txBody>
          <a:bodyPr wrap="square">
            <a:normAutofit fontScale="95000" lnSpcReduction="10000"/>
          </a:bodyPr>
          <a:lstStyle/>
          <a:p>
            <a:pPr algn="ctr">
              <a:lnSpc>
                <a:spcPct val="120000"/>
              </a:lnSpc>
            </a:pPr>
            <a:endParaRPr kumimoji="1" lang="en-US" altLang="zh-CN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文本框 51"/>
          <p:cNvSpPr txBox="1"/>
          <p:nvPr>
            <p:custDataLst>
              <p:tags r:id="rId15"/>
            </p:custDataLst>
          </p:nvPr>
        </p:nvSpPr>
        <p:spPr>
          <a:xfrm>
            <a:off x="4789805" y="2853055"/>
            <a:ext cx="2644140" cy="676275"/>
          </a:xfrm>
          <a:prstGeom prst="rect">
            <a:avLst/>
          </a:prstGeom>
          <a:noFill/>
        </p:spPr>
        <p:txBody>
          <a:bodyPr wrap="square" lIns="91440" tIns="0" rIns="91440" bIns="45720" rtlCol="0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Aft>
                <a:spcPts val="1000"/>
              </a:spcAft>
              <a:defRPr sz="1600" spc="150"/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企业的税务合规引导、监督和检查。同时提供自动化、电子化票据服务</a:t>
            </a:r>
          </a:p>
        </p:txBody>
      </p:sp>
      <p:sp>
        <p:nvSpPr>
          <p:cNvPr id="53" name="文本框 52"/>
          <p:cNvSpPr txBox="1"/>
          <p:nvPr>
            <p:custDataLst>
              <p:tags r:id="rId16"/>
            </p:custDataLst>
          </p:nvPr>
        </p:nvSpPr>
        <p:spPr>
          <a:xfrm>
            <a:off x="4789805" y="2548255"/>
            <a:ext cx="2644140" cy="287655"/>
          </a:xfrm>
          <a:prstGeom prst="rect">
            <a:avLst/>
          </a:prstGeom>
          <a:noFill/>
        </p:spPr>
        <p:txBody>
          <a:bodyPr wrap="square" lIns="91440" tIns="46800" rIns="91440" bIns="0" rtlCol="0" anchor="b" anchorCtr="0">
            <a:normAutofit/>
          </a:bodyPr>
          <a:lstStyle>
            <a:defPPr>
              <a:defRPr lang="zh-CN"/>
            </a:defPPr>
            <a:lvl1pPr>
              <a:defRPr sz="2400" spc="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税务合规监管</a:t>
            </a:r>
          </a:p>
        </p:txBody>
      </p:sp>
      <p:sp>
        <p:nvSpPr>
          <p:cNvPr id="137" name="矩形 136"/>
          <p:cNvSpPr/>
          <p:nvPr>
            <p:custDataLst>
              <p:tags r:id="rId17"/>
            </p:custDataLst>
          </p:nvPr>
        </p:nvSpPr>
        <p:spPr>
          <a:xfrm>
            <a:off x="1219200" y="2385695"/>
            <a:ext cx="3010535" cy="13639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kumimoji="1"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6" name="矩形 145"/>
          <p:cNvSpPr/>
          <p:nvPr>
            <p:custDataLst>
              <p:tags r:id="rId18"/>
            </p:custDataLst>
          </p:nvPr>
        </p:nvSpPr>
        <p:spPr>
          <a:xfrm>
            <a:off x="7962265" y="2385695"/>
            <a:ext cx="3010535" cy="13639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kumimoji="1" lang="zh-CN" altLang="en-US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矩形 56"/>
          <p:cNvSpPr/>
          <p:nvPr>
            <p:custDataLst>
              <p:tags r:id="rId19"/>
            </p:custDataLst>
          </p:nvPr>
        </p:nvSpPr>
        <p:spPr>
          <a:xfrm>
            <a:off x="8241347" y="2167890"/>
            <a:ext cx="401320" cy="358775"/>
          </a:xfrm>
          <a:prstGeom prst="rect">
            <a:avLst/>
          </a:prstGeom>
          <a:solidFill>
            <a:srgbClr val="E73035"/>
          </a:solidFill>
        </p:spPr>
        <p:txBody>
          <a:bodyPr wrap="square">
            <a:normAutofit fontScale="95000" lnSpcReduction="1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58" name="文本框 57"/>
          <p:cNvSpPr txBox="1"/>
          <p:nvPr>
            <p:custDataLst>
              <p:tags r:id="rId20"/>
            </p:custDataLst>
          </p:nvPr>
        </p:nvSpPr>
        <p:spPr>
          <a:xfrm>
            <a:off x="1417955" y="2847340"/>
            <a:ext cx="2644140" cy="737235"/>
          </a:xfrm>
          <a:prstGeom prst="rect">
            <a:avLst/>
          </a:prstGeom>
          <a:noFill/>
        </p:spPr>
        <p:txBody>
          <a:bodyPr wrap="square" lIns="91440" tIns="0" rIns="91440" bIns="45720" rtlCol="0">
            <a:norm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Aft>
                <a:spcPts val="1000"/>
              </a:spcAft>
              <a:defRPr sz="1600" spc="150"/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分析物流用户数据、车辆数据、交易数据、流通数据、金融数据等</a:t>
            </a:r>
          </a:p>
        </p:txBody>
      </p:sp>
      <p:sp>
        <p:nvSpPr>
          <p:cNvPr id="59" name="文本框 58"/>
          <p:cNvSpPr txBox="1"/>
          <p:nvPr>
            <p:custDataLst>
              <p:tags r:id="rId21"/>
            </p:custDataLst>
          </p:nvPr>
        </p:nvSpPr>
        <p:spPr>
          <a:xfrm>
            <a:off x="1417955" y="2553335"/>
            <a:ext cx="2644140" cy="287655"/>
          </a:xfrm>
          <a:prstGeom prst="rect">
            <a:avLst/>
          </a:prstGeom>
          <a:noFill/>
        </p:spPr>
        <p:txBody>
          <a:bodyPr wrap="square" lIns="90000" tIns="46800" rIns="90000" bIns="0" rtlCol="0">
            <a:normAutofit/>
          </a:bodyPr>
          <a:lstStyle>
            <a:defPPr>
              <a:defRPr lang="zh-CN"/>
            </a:defPPr>
            <a:lvl1pPr>
              <a:defRPr sz="2400" spc="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大数据分析</a:t>
            </a:r>
          </a:p>
        </p:txBody>
      </p:sp>
      <p:sp>
        <p:nvSpPr>
          <p:cNvPr id="60" name="文本框 59"/>
          <p:cNvSpPr txBox="1"/>
          <p:nvPr>
            <p:custDataLst>
              <p:tags r:id="rId22"/>
            </p:custDataLst>
          </p:nvPr>
        </p:nvSpPr>
        <p:spPr>
          <a:xfrm>
            <a:off x="8161020" y="2846705"/>
            <a:ext cx="2644140" cy="737235"/>
          </a:xfrm>
          <a:prstGeom prst="rect">
            <a:avLst/>
          </a:prstGeom>
          <a:noFill/>
        </p:spPr>
        <p:txBody>
          <a:bodyPr wrap="square" lIns="91440" tIns="0" rIns="91440" bIns="45720" rtlCol="0">
            <a:norm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Aft>
                <a:spcPts val="1000"/>
              </a:spcAft>
              <a:defRPr sz="1600" spc="150"/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为平台内企业提供普惠的金融融资、保理、保险等服务</a:t>
            </a:r>
          </a:p>
        </p:txBody>
      </p:sp>
      <p:sp>
        <p:nvSpPr>
          <p:cNvPr id="61" name="文本框 60"/>
          <p:cNvSpPr txBox="1"/>
          <p:nvPr>
            <p:custDataLst>
              <p:tags r:id="rId23"/>
            </p:custDataLst>
          </p:nvPr>
        </p:nvSpPr>
        <p:spPr>
          <a:xfrm>
            <a:off x="8161020" y="2552700"/>
            <a:ext cx="2644140" cy="287655"/>
          </a:xfrm>
          <a:prstGeom prst="rect">
            <a:avLst/>
          </a:prstGeom>
          <a:noFill/>
        </p:spPr>
        <p:txBody>
          <a:bodyPr wrap="square" lIns="90000" tIns="46800" rIns="90000" bIns="0" rtlCol="0">
            <a:normAutofit/>
          </a:bodyPr>
          <a:lstStyle>
            <a:defPPr>
              <a:defRPr lang="zh-CN"/>
            </a:defPPr>
            <a:lvl1pPr>
              <a:defRPr sz="2400" spc="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金融产品服务</a:t>
            </a:r>
          </a:p>
        </p:txBody>
      </p:sp>
      <p:sp>
        <p:nvSpPr>
          <p:cNvPr id="62" name="文本框 61"/>
          <p:cNvSpPr txBox="1"/>
          <p:nvPr>
            <p:custDataLst>
              <p:tags r:id="rId24"/>
            </p:custDataLst>
          </p:nvPr>
        </p:nvSpPr>
        <p:spPr>
          <a:xfrm>
            <a:off x="4789805" y="4656455"/>
            <a:ext cx="2644140" cy="737235"/>
          </a:xfrm>
          <a:prstGeom prst="rect">
            <a:avLst/>
          </a:prstGeom>
          <a:noFill/>
        </p:spPr>
        <p:txBody>
          <a:bodyPr wrap="square" lIns="91440" tIns="0" rIns="91440" bIns="45720" rtlCol="0">
            <a:norm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Aft>
                <a:spcPts val="1000"/>
              </a:spcAft>
              <a:defRPr sz="1600" spc="150"/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整合新车销售、二手车销售、定点服务站、加油加气站等。为企业园区、车辆提供智能硬件设备</a:t>
            </a:r>
          </a:p>
        </p:txBody>
      </p:sp>
      <p:sp>
        <p:nvSpPr>
          <p:cNvPr id="63" name="文本框 62"/>
          <p:cNvSpPr txBox="1"/>
          <p:nvPr>
            <p:custDataLst>
              <p:tags r:id="rId25"/>
            </p:custDataLst>
          </p:nvPr>
        </p:nvSpPr>
        <p:spPr>
          <a:xfrm>
            <a:off x="4789805" y="4362450"/>
            <a:ext cx="2644140" cy="287655"/>
          </a:xfrm>
          <a:prstGeom prst="rect">
            <a:avLst/>
          </a:prstGeom>
          <a:noFill/>
        </p:spPr>
        <p:txBody>
          <a:bodyPr wrap="square" lIns="90000" tIns="46800" rIns="90000" bIns="0" rtlCol="0">
            <a:normAutofit/>
          </a:bodyPr>
          <a:lstStyle>
            <a:defPPr>
              <a:defRPr lang="zh-CN"/>
            </a:defPPr>
            <a:lvl1pPr>
              <a:defRPr sz="2400" spc="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车后市场整合</a:t>
            </a:r>
          </a:p>
        </p:txBody>
      </p:sp>
      <p:sp>
        <p:nvSpPr>
          <p:cNvPr id="64" name="矩形 63"/>
          <p:cNvSpPr/>
          <p:nvPr>
            <p:custDataLst>
              <p:tags r:id="rId26"/>
            </p:custDataLst>
          </p:nvPr>
        </p:nvSpPr>
        <p:spPr>
          <a:xfrm>
            <a:off x="7962265" y="4195445"/>
            <a:ext cx="3010535" cy="13639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kumimoji="1" lang="zh-CN" altLang="en-US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文本框 66"/>
          <p:cNvSpPr txBox="1"/>
          <p:nvPr>
            <p:custDataLst>
              <p:tags r:id="rId27"/>
            </p:custDataLst>
          </p:nvPr>
        </p:nvSpPr>
        <p:spPr>
          <a:xfrm>
            <a:off x="8161020" y="4656455"/>
            <a:ext cx="2644140" cy="737235"/>
          </a:xfrm>
          <a:prstGeom prst="rect">
            <a:avLst/>
          </a:prstGeom>
          <a:noFill/>
        </p:spPr>
        <p:txBody>
          <a:bodyPr wrap="square" lIns="91440" tIns="0" rIns="91440" bIns="45720" rtlCol="0">
            <a:norm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Aft>
                <a:spcPts val="1000"/>
              </a:spcAft>
              <a:defRPr sz="1600" spc="150"/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为企业提供经营咨询服务，统一协调扶持政策等</a:t>
            </a:r>
          </a:p>
        </p:txBody>
      </p:sp>
      <p:sp>
        <p:nvSpPr>
          <p:cNvPr id="68" name="文本框 67"/>
          <p:cNvSpPr txBox="1"/>
          <p:nvPr>
            <p:custDataLst>
              <p:tags r:id="rId28"/>
            </p:custDataLst>
          </p:nvPr>
        </p:nvSpPr>
        <p:spPr>
          <a:xfrm>
            <a:off x="8161020" y="4362450"/>
            <a:ext cx="2644140" cy="287655"/>
          </a:xfrm>
          <a:prstGeom prst="rect">
            <a:avLst/>
          </a:prstGeom>
          <a:noFill/>
        </p:spPr>
        <p:txBody>
          <a:bodyPr wrap="square" lIns="90000" tIns="46800" rIns="90000" bIns="0" rtlCol="0">
            <a:normAutofit/>
          </a:bodyPr>
          <a:lstStyle>
            <a:defPPr>
              <a:defRPr lang="zh-CN"/>
            </a:defPPr>
            <a:lvl1pPr>
              <a:defRPr sz="2400" spc="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政策、方案输出</a:t>
            </a:r>
          </a:p>
        </p:txBody>
      </p:sp>
      <p:sp>
        <p:nvSpPr>
          <p:cNvPr id="2" name="矩形 1"/>
          <p:cNvSpPr/>
          <p:nvPr>
            <p:custDataLst>
              <p:tags r:id="rId29"/>
            </p:custDataLst>
          </p:nvPr>
        </p:nvSpPr>
        <p:spPr>
          <a:xfrm>
            <a:off x="4867592" y="4000500"/>
            <a:ext cx="401320" cy="358775"/>
          </a:xfrm>
          <a:prstGeom prst="rect">
            <a:avLst/>
          </a:prstGeom>
          <a:solidFill>
            <a:srgbClr val="E73035"/>
          </a:solidFill>
        </p:spPr>
        <p:txBody>
          <a:bodyPr wrap="square">
            <a:normAutofit fontScale="95000" lnSpcReduction="1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</a:p>
        </p:txBody>
      </p:sp>
      <p:sp>
        <p:nvSpPr>
          <p:cNvPr id="3" name="矩形 2"/>
          <p:cNvSpPr/>
          <p:nvPr>
            <p:custDataLst>
              <p:tags r:id="rId30"/>
            </p:custDataLst>
          </p:nvPr>
        </p:nvSpPr>
        <p:spPr>
          <a:xfrm>
            <a:off x="4867592" y="2208847"/>
            <a:ext cx="401320" cy="358775"/>
          </a:xfrm>
          <a:prstGeom prst="rect">
            <a:avLst/>
          </a:prstGeom>
          <a:solidFill>
            <a:srgbClr val="E73035"/>
          </a:solidFill>
        </p:spPr>
        <p:txBody>
          <a:bodyPr wrap="square">
            <a:normAutofit fontScale="95000" lnSpcReduction="1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7" name="矩形 6"/>
          <p:cNvSpPr/>
          <p:nvPr>
            <p:custDataLst>
              <p:tags r:id="rId31"/>
            </p:custDataLst>
          </p:nvPr>
        </p:nvSpPr>
        <p:spPr>
          <a:xfrm>
            <a:off x="1522730" y="4004310"/>
            <a:ext cx="401320" cy="358775"/>
          </a:xfrm>
          <a:prstGeom prst="rect">
            <a:avLst/>
          </a:prstGeom>
          <a:solidFill>
            <a:srgbClr val="E73035"/>
          </a:solidFill>
        </p:spPr>
        <p:txBody>
          <a:bodyPr wrap="square">
            <a:normAutofit fontScale="95000" lnSpcReduction="1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8" name="矩形 7"/>
          <p:cNvSpPr/>
          <p:nvPr>
            <p:custDataLst>
              <p:tags r:id="rId32"/>
            </p:custDataLst>
          </p:nvPr>
        </p:nvSpPr>
        <p:spPr>
          <a:xfrm>
            <a:off x="1493837" y="2193925"/>
            <a:ext cx="401320" cy="358775"/>
          </a:xfrm>
          <a:prstGeom prst="rect">
            <a:avLst/>
          </a:prstGeom>
          <a:solidFill>
            <a:srgbClr val="E73035"/>
          </a:solidFill>
        </p:spPr>
        <p:txBody>
          <a:bodyPr wrap="square">
            <a:normAutofit fontScale="95000" lnSpcReduction="1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9" name="矩形 8"/>
          <p:cNvSpPr/>
          <p:nvPr>
            <p:custDataLst>
              <p:tags r:id="rId33"/>
            </p:custDataLst>
          </p:nvPr>
        </p:nvSpPr>
        <p:spPr>
          <a:xfrm>
            <a:off x="8241347" y="4016057"/>
            <a:ext cx="401320" cy="358775"/>
          </a:xfrm>
          <a:prstGeom prst="rect">
            <a:avLst/>
          </a:prstGeom>
          <a:solidFill>
            <a:srgbClr val="E73035"/>
          </a:solidFill>
        </p:spPr>
        <p:txBody>
          <a:bodyPr wrap="square">
            <a:normAutofit fontScale="95000" lnSpcReduction="1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</a:t>
            </a:r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: 形状 2"/>
          <p:cNvSpPr/>
          <p:nvPr>
            <p:custDataLst>
              <p:tags r:id="rId2"/>
            </p:custDataLst>
          </p:nvPr>
        </p:nvSpPr>
        <p:spPr>
          <a:xfrm>
            <a:off x="0" y="0"/>
            <a:ext cx="1529654" cy="1752600"/>
          </a:xfrm>
          <a:custGeom>
            <a:avLst/>
            <a:gdLst>
              <a:gd name="connsiteX0" fmla="*/ 1879600 w 3136900"/>
              <a:gd name="connsiteY0" fmla="*/ 0 h 3594100"/>
              <a:gd name="connsiteX1" fmla="*/ 3136900 w 3136900"/>
              <a:gd name="connsiteY1" fmla="*/ 0 h 3594100"/>
              <a:gd name="connsiteX2" fmla="*/ 3136900 w 3136900"/>
              <a:gd name="connsiteY2" fmla="*/ 457200 h 3594100"/>
              <a:gd name="connsiteX3" fmla="*/ 0 w 3136900"/>
              <a:gd name="connsiteY3" fmla="*/ 3594100 h 3594100"/>
              <a:gd name="connsiteX4" fmla="*/ 0 w 3136900"/>
              <a:gd name="connsiteY4" fmla="*/ 2341169 h 3594100"/>
              <a:gd name="connsiteX5" fmla="*/ 1883969 w 3136900"/>
              <a:gd name="connsiteY5" fmla="*/ 457200 h 3594100"/>
              <a:gd name="connsiteX6" fmla="*/ 1879600 w 3136900"/>
              <a:gd name="connsiteY6" fmla="*/ 457200 h 359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36900" h="3594100">
                <a:moveTo>
                  <a:pt x="1879600" y="0"/>
                </a:moveTo>
                <a:lnTo>
                  <a:pt x="3136900" y="0"/>
                </a:lnTo>
                <a:lnTo>
                  <a:pt x="3136900" y="457200"/>
                </a:lnTo>
                <a:lnTo>
                  <a:pt x="0" y="3594100"/>
                </a:lnTo>
                <a:lnTo>
                  <a:pt x="0" y="2341169"/>
                </a:lnTo>
                <a:lnTo>
                  <a:pt x="1883969" y="457200"/>
                </a:lnTo>
                <a:lnTo>
                  <a:pt x="1879600" y="457200"/>
                </a:lnTo>
                <a:close/>
              </a:path>
            </a:pathLst>
          </a:custGeom>
          <a:solidFill>
            <a:srgbClr val="E73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400194" y="546309"/>
            <a:ext cx="7391612" cy="60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normAutofit fontScale="97500"/>
          </a:bodyPr>
          <a:lstStyle>
            <a:lvl1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4572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幼圆" panose="02010509060101010101" pitchFamily="49" charset="-122"/>
              </a:defRPr>
            </a:lvl6pPr>
            <a:lvl7pPr marL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幼圆" panose="02010509060101010101" pitchFamily="49" charset="-122"/>
              </a:defRPr>
            </a:lvl7pPr>
            <a:lvl8pPr marL="13716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幼圆" panose="02010509060101010101" pitchFamily="49" charset="-122"/>
              </a:defRPr>
            </a:lvl8pPr>
            <a:lvl9pPr marL="1828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幼圆" panose="02010509060101010101" pitchFamily="49" charset="-122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3200" b="1" dirty="0">
                <a:solidFill>
                  <a:srgbClr val="E73035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产品赋能</a:t>
            </a: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7950200" y="2195830"/>
            <a:ext cx="3374390" cy="33718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60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政府部门</a:t>
            </a:r>
          </a:p>
        </p:txBody>
      </p:sp>
      <p:sp>
        <p:nvSpPr>
          <p:cNvPr id="14" name="Arc 1"/>
          <p:cNvSpPr/>
          <p:nvPr>
            <p:custDataLst>
              <p:tags r:id="rId5"/>
            </p:custDataLst>
          </p:nvPr>
        </p:nvSpPr>
        <p:spPr>
          <a:xfrm>
            <a:off x="4115664" y="2532834"/>
            <a:ext cx="3960673" cy="3960669"/>
          </a:xfrm>
          <a:prstGeom prst="arc">
            <a:avLst>
              <a:gd name="adj1" fmla="val 9278247"/>
              <a:gd name="adj2" fmla="val 1706881"/>
            </a:avLst>
          </a:prstGeom>
          <a:ln w="152400">
            <a:solidFill>
              <a:srgbClr val="E7303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椭圆 87"/>
          <p:cNvSpPr/>
          <p:nvPr>
            <p:custDataLst>
              <p:tags r:id="rId6"/>
            </p:custDataLst>
          </p:nvPr>
        </p:nvSpPr>
        <p:spPr>
          <a:xfrm>
            <a:off x="3834079" y="3991754"/>
            <a:ext cx="563168" cy="563169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177800" dist="50800" dir="36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7500" lnSpcReduction="10000"/>
          </a:bodyPr>
          <a:lstStyle/>
          <a:p>
            <a:pPr algn="ctr" defTabSz="685800"/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椭圆 87"/>
          <p:cNvSpPr/>
          <p:nvPr>
            <p:custDataLst>
              <p:tags r:id="rId7"/>
            </p:custDataLst>
          </p:nvPr>
        </p:nvSpPr>
        <p:spPr>
          <a:xfrm>
            <a:off x="4647935" y="2516453"/>
            <a:ext cx="563168" cy="563169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177800" dist="50800" dir="36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7500" lnSpcReduction="10000"/>
          </a:bodyPr>
          <a:lstStyle/>
          <a:p>
            <a:pPr algn="ctr" defTabSz="685800"/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椭圆87"/>
          <p:cNvSpPr/>
          <p:nvPr>
            <p:custDataLst>
              <p:tags r:id="rId8"/>
            </p:custDataLst>
          </p:nvPr>
        </p:nvSpPr>
        <p:spPr>
          <a:xfrm>
            <a:off x="6980898" y="2532834"/>
            <a:ext cx="563168" cy="563169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177800" dist="50800" dir="36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7500" lnSpcReduction="10000"/>
          </a:bodyPr>
          <a:lstStyle/>
          <a:p>
            <a:pPr algn="ctr" defTabSz="685800"/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椭圆87"/>
          <p:cNvSpPr/>
          <p:nvPr>
            <p:custDataLst>
              <p:tags r:id="rId9"/>
            </p:custDataLst>
          </p:nvPr>
        </p:nvSpPr>
        <p:spPr>
          <a:xfrm>
            <a:off x="7803216" y="3991755"/>
            <a:ext cx="563168" cy="563169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177800" dist="50800" dir="36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7500" lnSpcReduction="10000"/>
          </a:bodyPr>
          <a:lstStyle/>
          <a:p>
            <a:pPr algn="ctr" defTabSz="685800"/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10"/>
            </p:custDataLst>
          </p:nvPr>
        </p:nvSpPr>
        <p:spPr>
          <a:xfrm>
            <a:off x="8642350" y="3822700"/>
            <a:ext cx="1947600" cy="450850"/>
          </a:xfrm>
          <a:prstGeom prst="rect">
            <a:avLst/>
          </a:prstGeom>
          <a:noFill/>
        </p:spPr>
        <p:txBody>
          <a:bodyPr wrap="square" anchor="b" anchorCtr="0">
            <a:normAutofit/>
          </a:bodyPr>
          <a:lstStyle>
            <a:defPPr>
              <a:defRPr lang="zh-CN"/>
            </a:defPPr>
            <a:lvl1pPr>
              <a:defRPr>
                <a:solidFill>
                  <a:srgbClr val="474546"/>
                </a:solidFill>
                <a:latin typeface="+mj-lt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60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实际承运人</a:t>
            </a:r>
          </a:p>
        </p:txBody>
      </p:sp>
      <p:sp>
        <p:nvSpPr>
          <p:cNvPr id="32" name="文本框 31"/>
          <p:cNvSpPr txBox="1"/>
          <p:nvPr>
            <p:custDataLst>
              <p:tags r:id="rId11"/>
            </p:custDataLst>
          </p:nvPr>
        </p:nvSpPr>
        <p:spPr>
          <a:xfrm>
            <a:off x="8642350" y="4295140"/>
            <a:ext cx="1947600" cy="685165"/>
          </a:xfrm>
          <a:prstGeom prst="rect">
            <a:avLst/>
          </a:prstGeom>
        </p:spPr>
        <p:txBody>
          <a:bodyPr wrap="square" lIns="90000" tIns="46800" rIns="90000" bIns="46800">
            <a:normAutofit/>
          </a:bodyPr>
          <a:lstStyle>
            <a:defPPr>
              <a:defRPr lang="zh-CN"/>
            </a:defPPr>
            <a:lvl1pPr algn="just">
              <a:defRPr sz="1400">
                <a:solidFill>
                  <a:srgbClr val="474546"/>
                </a:solidFill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打造卡友社区</a:t>
            </a:r>
            <a:b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</a:b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服务解决卡友问题</a:t>
            </a:r>
          </a:p>
        </p:txBody>
      </p:sp>
      <p:sp>
        <p:nvSpPr>
          <p:cNvPr id="37" name="文本框 36"/>
          <p:cNvSpPr txBox="1"/>
          <p:nvPr>
            <p:custDataLst>
              <p:tags r:id="rId12"/>
            </p:custDataLst>
          </p:nvPr>
        </p:nvSpPr>
        <p:spPr>
          <a:xfrm>
            <a:off x="880745" y="3822700"/>
            <a:ext cx="1947600" cy="450850"/>
          </a:xfrm>
          <a:prstGeom prst="rect">
            <a:avLst/>
          </a:prstGeom>
          <a:noFill/>
        </p:spPr>
        <p:txBody>
          <a:bodyPr wrap="square" anchor="b" anchorCtr="0">
            <a:normAutofit/>
          </a:bodyPr>
          <a:lstStyle>
            <a:defPPr>
              <a:defRPr lang="zh-CN"/>
            </a:defPPr>
            <a:lvl1pPr>
              <a:defRPr>
                <a:solidFill>
                  <a:srgbClr val="474546"/>
                </a:solidFill>
                <a:latin typeface="+mj-lt"/>
              </a:defRPr>
            </a:lvl1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600">
                <a:solidFill>
                  <a:srgbClr val="E7303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运营企业</a:t>
            </a:r>
          </a:p>
        </p:txBody>
      </p:sp>
      <p:sp>
        <p:nvSpPr>
          <p:cNvPr id="38" name="文本框 37"/>
          <p:cNvSpPr txBox="1"/>
          <p:nvPr>
            <p:custDataLst>
              <p:tags r:id="rId13"/>
            </p:custDataLst>
          </p:nvPr>
        </p:nvSpPr>
        <p:spPr>
          <a:xfrm>
            <a:off x="880745" y="4295140"/>
            <a:ext cx="1947600" cy="685165"/>
          </a:xfrm>
          <a:prstGeom prst="rect">
            <a:avLst/>
          </a:prstGeom>
        </p:spPr>
        <p:txBody>
          <a:bodyPr wrap="square" lIns="90000" tIns="46800" rIns="90000" bIns="46800">
            <a:normAutofit/>
          </a:bodyPr>
          <a:lstStyle>
            <a:defPPr>
              <a:defRPr lang="zh-CN"/>
            </a:defPPr>
            <a:lvl1pPr algn="just">
              <a:defRPr sz="1400">
                <a:solidFill>
                  <a:srgbClr val="474546"/>
                </a:solidFill>
              </a:defRPr>
            </a:lvl1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资源共享、行业联盟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市场分析、市场推动</a:t>
            </a:r>
          </a:p>
        </p:txBody>
      </p:sp>
      <p:pic>
        <p:nvPicPr>
          <p:cNvPr id="46" name="图片 4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r:embed="rId20"/>
          <a:srcRect/>
          <a:stretch>
            <a:fillRect/>
          </a:stretch>
        </p:blipFill>
        <p:spPr>
          <a:xfrm>
            <a:off x="4681788" y="3079622"/>
            <a:ext cx="2828423" cy="2828423"/>
          </a:xfrm>
          <a:prstGeom prst="ellipse">
            <a:avLst/>
          </a:prstGeom>
          <a:solidFill>
            <a:srgbClr val="E73035"/>
          </a:solidFill>
        </p:spPr>
      </p:pic>
      <p:sp>
        <p:nvSpPr>
          <p:cNvPr id="43" name="文本框 42"/>
          <p:cNvSpPr txBox="1"/>
          <p:nvPr>
            <p:custDataLst>
              <p:tags r:id="rId15"/>
            </p:custDataLst>
          </p:nvPr>
        </p:nvSpPr>
        <p:spPr>
          <a:xfrm>
            <a:off x="1599565" y="2179320"/>
            <a:ext cx="1947600" cy="450850"/>
          </a:xfrm>
          <a:prstGeom prst="rect">
            <a:avLst/>
          </a:prstGeom>
          <a:noFill/>
        </p:spPr>
        <p:txBody>
          <a:bodyPr wrap="square" anchor="b" anchorCtr="0">
            <a:normAutofit/>
          </a:bodyPr>
          <a:lstStyle>
            <a:defPPr>
              <a:defRPr lang="zh-CN"/>
            </a:defPPr>
            <a:lvl1pPr>
              <a:defRPr>
                <a:solidFill>
                  <a:srgbClr val="474546"/>
                </a:solidFill>
                <a:latin typeface="+mj-lt"/>
              </a:defRPr>
            </a:lvl1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600" dirty="0">
                <a:solidFill>
                  <a:srgbClr val="E7303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金融保险机构</a:t>
            </a:r>
          </a:p>
        </p:txBody>
      </p:sp>
      <p:sp>
        <p:nvSpPr>
          <p:cNvPr id="44" name="文本框 43"/>
          <p:cNvSpPr txBox="1"/>
          <p:nvPr>
            <p:custDataLst>
              <p:tags r:id="rId16"/>
            </p:custDataLst>
          </p:nvPr>
        </p:nvSpPr>
        <p:spPr>
          <a:xfrm>
            <a:off x="1599565" y="2651760"/>
            <a:ext cx="1947600" cy="685165"/>
          </a:xfrm>
          <a:prstGeom prst="rect">
            <a:avLst/>
          </a:prstGeom>
        </p:spPr>
        <p:txBody>
          <a:bodyPr wrap="square" lIns="90000" tIns="46800" rIns="90000" bIns="46800">
            <a:normAutofit lnSpcReduction="10000"/>
          </a:bodyPr>
          <a:lstStyle>
            <a:defPPr>
              <a:defRPr lang="zh-CN"/>
            </a:defPPr>
            <a:lvl1pPr algn="just">
              <a:defRPr sz="1400">
                <a:solidFill>
                  <a:srgbClr val="474546"/>
                </a:solidFill>
              </a:defRPr>
            </a:lvl1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基于大数据分析</a:t>
            </a:r>
            <a:b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</a:b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针对性的提供保险金融服务</a:t>
            </a:r>
          </a:p>
        </p:txBody>
      </p:sp>
      <p:sp>
        <p:nvSpPr>
          <p:cNvPr id="29" name="文本框 28"/>
          <p:cNvSpPr txBox="1"/>
          <p:nvPr>
            <p:custDataLst>
              <p:tags r:id="rId17"/>
            </p:custDataLst>
          </p:nvPr>
        </p:nvSpPr>
        <p:spPr>
          <a:xfrm>
            <a:off x="7981950" y="2532834"/>
            <a:ext cx="1947600" cy="713876"/>
          </a:xfrm>
          <a:prstGeom prst="rect">
            <a:avLst/>
          </a:prstGeom>
          <a:noFill/>
        </p:spPr>
        <p:txBody>
          <a:bodyPr wrap="square" anchor="b" anchorCtr="0">
            <a:noAutofit/>
          </a:bodyPr>
          <a:lstStyle>
            <a:defPPr>
              <a:defRPr lang="zh-CN"/>
            </a:defPPr>
            <a:lvl1pPr>
              <a:defRPr>
                <a:solidFill>
                  <a:srgbClr val="474546"/>
                </a:solidFill>
                <a:latin typeface="+mj-lt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以真实有效的数据</a:t>
            </a:r>
            <a:b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</a:b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促进行业规范健康公平发展 </a:t>
            </a:r>
          </a:p>
        </p:txBody>
      </p:sp>
      <p:sp>
        <p:nvSpPr>
          <p:cNvPr id="45" name="文本框 44"/>
          <p:cNvSpPr txBox="1"/>
          <p:nvPr>
            <p:custDataLst>
              <p:tags r:id="rId18"/>
            </p:custDataLst>
          </p:nvPr>
        </p:nvSpPr>
        <p:spPr>
          <a:xfrm>
            <a:off x="5158105" y="4163695"/>
            <a:ext cx="2042160" cy="753110"/>
          </a:xfrm>
          <a:prstGeom prst="rect">
            <a:avLst/>
          </a:prstGeom>
        </p:spPr>
        <p:txBody>
          <a:bodyPr wrap="square" lIns="90000" tIns="46800" rIns="90000" bIns="46800">
            <a:noAutofit/>
          </a:bodyPr>
          <a:lstStyle>
            <a:defPPr>
              <a:defRPr lang="zh-CN"/>
            </a:defPPr>
            <a:lvl1pPr algn="just">
              <a:defRPr sz="1400">
                <a:solidFill>
                  <a:srgbClr val="474546"/>
                </a:solidFill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数据经济</a:t>
            </a:r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椭圆 34"/>
          <p:cNvSpPr/>
          <p:nvPr>
            <p:custDataLst>
              <p:tags r:id="rId2"/>
            </p:custDataLst>
          </p:nvPr>
        </p:nvSpPr>
        <p:spPr>
          <a:xfrm>
            <a:off x="5506176" y="2872958"/>
            <a:ext cx="1224136" cy="1224136"/>
          </a:xfrm>
          <a:prstGeom prst="ellipse">
            <a:avLst/>
          </a:prstGeom>
          <a:solidFill>
            <a:srgbClr val="BA393E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anchor="ctr"/>
          <a:lstStyle/>
          <a:p>
            <a:pPr algn="ctr"/>
            <a:endParaRPr dirty="0">
              <a:solidFill>
                <a:schemeClr val="tx1"/>
              </a:solidFill>
            </a:endParaRPr>
          </a:p>
        </p:txBody>
      </p:sp>
      <p:sp>
        <p:nvSpPr>
          <p:cNvPr id="36" name="文本框 35"/>
          <p:cNvSpPr txBox="1"/>
          <p:nvPr>
            <p:custDataLst>
              <p:tags r:id="rId3"/>
            </p:custDataLst>
          </p:nvPr>
        </p:nvSpPr>
        <p:spPr>
          <a:xfrm>
            <a:off x="5362160" y="3192639"/>
            <a:ext cx="1512168" cy="584775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</a:rPr>
              <a:t>六大体系</a:t>
            </a:r>
          </a:p>
        </p:txBody>
      </p:sp>
      <p:cxnSp>
        <p:nvCxnSpPr>
          <p:cNvPr id="37" name="直接连接符 36"/>
          <p:cNvCxnSpPr/>
          <p:nvPr>
            <p:custDataLst>
              <p:tags r:id="rId4"/>
            </p:custDataLst>
          </p:nvPr>
        </p:nvCxnSpPr>
        <p:spPr>
          <a:xfrm>
            <a:off x="983432" y="2634054"/>
            <a:ext cx="3384376" cy="0"/>
          </a:xfrm>
          <a:prstGeom prst="line">
            <a:avLst/>
          </a:prstGeom>
          <a:ln w="3175" cap="rnd">
            <a:solidFill>
              <a:srgbClr val="FFFFFF">
                <a:lumMod val="85000"/>
              </a:srgbClr>
            </a:solidFill>
            <a:round/>
            <a:headEnd type="none"/>
            <a:tailEnd type="none" w="med" len="med"/>
          </a:ln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</p:cxnSp>
      <p:cxnSp>
        <p:nvCxnSpPr>
          <p:cNvPr id="68" name="直接连接符 67"/>
          <p:cNvCxnSpPr/>
          <p:nvPr>
            <p:custDataLst>
              <p:tags r:id="rId5"/>
            </p:custDataLst>
          </p:nvPr>
        </p:nvCxnSpPr>
        <p:spPr>
          <a:xfrm>
            <a:off x="7896200" y="2634054"/>
            <a:ext cx="3384376" cy="0"/>
          </a:xfrm>
          <a:prstGeom prst="line">
            <a:avLst/>
          </a:prstGeom>
          <a:ln w="3175" cap="rnd">
            <a:solidFill>
              <a:srgbClr val="FFFFFF">
                <a:lumMod val="85000"/>
              </a:srgbClr>
            </a:solidFill>
            <a:round/>
            <a:headEnd type="none"/>
            <a:tailEnd type="none" w="med" len="med"/>
          </a:ln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</p:cxnSp>
      <p:cxnSp>
        <p:nvCxnSpPr>
          <p:cNvPr id="69" name="直接连接符 68"/>
          <p:cNvCxnSpPr/>
          <p:nvPr>
            <p:custDataLst>
              <p:tags r:id="rId6"/>
            </p:custDataLst>
          </p:nvPr>
        </p:nvCxnSpPr>
        <p:spPr>
          <a:xfrm>
            <a:off x="983432" y="4488254"/>
            <a:ext cx="3384376" cy="0"/>
          </a:xfrm>
          <a:prstGeom prst="line">
            <a:avLst/>
          </a:prstGeom>
          <a:ln w="3175" cap="rnd">
            <a:solidFill>
              <a:srgbClr val="FFFFFF">
                <a:lumMod val="85000"/>
              </a:srgbClr>
            </a:solidFill>
            <a:round/>
            <a:headEnd type="none"/>
            <a:tailEnd type="none" w="med" len="med"/>
          </a:ln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</p:cxnSp>
      <p:cxnSp>
        <p:nvCxnSpPr>
          <p:cNvPr id="70" name="直接连接符 69"/>
          <p:cNvCxnSpPr/>
          <p:nvPr>
            <p:custDataLst>
              <p:tags r:id="rId7"/>
            </p:custDataLst>
          </p:nvPr>
        </p:nvCxnSpPr>
        <p:spPr>
          <a:xfrm>
            <a:off x="7896200" y="4481904"/>
            <a:ext cx="3384376" cy="0"/>
          </a:xfrm>
          <a:prstGeom prst="line">
            <a:avLst/>
          </a:prstGeom>
          <a:ln w="3175" cap="rnd">
            <a:solidFill>
              <a:srgbClr val="FFFFFF">
                <a:lumMod val="85000"/>
              </a:srgbClr>
            </a:solidFill>
            <a:round/>
            <a:headEnd type="none"/>
            <a:tailEnd type="none" w="med" len="med"/>
          </a:ln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</p:cxnSp>
      <p:sp>
        <p:nvSpPr>
          <p:cNvPr id="71" name="任意多边形 55"/>
          <p:cNvSpPr/>
          <p:nvPr>
            <p:custDataLst>
              <p:tags r:id="rId8"/>
            </p:custDataLst>
          </p:nvPr>
        </p:nvSpPr>
        <p:spPr>
          <a:xfrm>
            <a:off x="5648816" y="1905356"/>
            <a:ext cx="1037006" cy="841575"/>
          </a:xfrm>
          <a:custGeom>
            <a:avLst/>
            <a:gdLst>
              <a:gd name="connsiteX0" fmla="*/ 460817 w 1037006"/>
              <a:gd name="connsiteY0" fmla="*/ 0 h 841575"/>
              <a:gd name="connsiteX1" fmla="*/ 921634 w 1037006"/>
              <a:gd name="connsiteY1" fmla="*/ 460817 h 841575"/>
              <a:gd name="connsiteX2" fmla="*/ 885421 w 1037006"/>
              <a:gd name="connsiteY2" fmla="*/ 640188 h 841575"/>
              <a:gd name="connsiteX3" fmla="*/ 860910 w 1037006"/>
              <a:gd name="connsiteY3" fmla="*/ 685347 h 841575"/>
              <a:gd name="connsiteX4" fmla="*/ 933823 w 1037006"/>
              <a:gd name="connsiteY4" fmla="*/ 729191 h 841575"/>
              <a:gd name="connsiteX5" fmla="*/ 947936 w 1037006"/>
              <a:gd name="connsiteY5" fmla="*/ 714477 h 841575"/>
              <a:gd name="connsiteX6" fmla="*/ 1037006 w 1037006"/>
              <a:gd name="connsiteY6" fmla="*/ 841575 h 841575"/>
              <a:gd name="connsiteX7" fmla="*/ 891073 w 1037006"/>
              <a:gd name="connsiteY7" fmla="*/ 773765 h 841575"/>
              <a:gd name="connsiteX8" fmla="*/ 905178 w 1037006"/>
              <a:gd name="connsiteY8" fmla="*/ 759057 h 841575"/>
              <a:gd name="connsiteX9" fmla="*/ 678797 w 1037006"/>
              <a:gd name="connsiteY9" fmla="*/ 645362 h 841575"/>
              <a:gd name="connsiteX10" fmla="*/ 572695 w 1037006"/>
              <a:gd name="connsiteY10" fmla="*/ 617572 h 841575"/>
              <a:gd name="connsiteX11" fmla="*/ 542206 w 1037006"/>
              <a:gd name="connsiteY11" fmla="*/ 612248 h 841575"/>
              <a:gd name="connsiteX12" fmla="*/ 460816 w 1037006"/>
              <a:gd name="connsiteY12" fmla="*/ 608138 h 841575"/>
              <a:gd name="connsiteX13" fmla="*/ 84358 w 1037006"/>
              <a:gd name="connsiteY13" fmla="*/ 684141 h 841575"/>
              <a:gd name="connsiteX14" fmla="*/ 65104 w 1037006"/>
              <a:gd name="connsiteY14" fmla="*/ 693416 h 841575"/>
              <a:gd name="connsiteX15" fmla="*/ 36213 w 1037006"/>
              <a:gd name="connsiteY15" fmla="*/ 640188 h 841575"/>
              <a:gd name="connsiteX16" fmla="*/ 0 w 1037006"/>
              <a:gd name="connsiteY16" fmla="*/ 460817 h 841575"/>
              <a:gd name="connsiteX17" fmla="*/ 460817 w 1037006"/>
              <a:gd name="connsiteY17" fmla="*/ 0 h 84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37006" h="841575">
                <a:moveTo>
                  <a:pt x="460817" y="0"/>
                </a:moveTo>
                <a:cubicBezTo>
                  <a:pt x="715319" y="0"/>
                  <a:pt x="921634" y="206315"/>
                  <a:pt x="921634" y="460817"/>
                </a:cubicBezTo>
                <a:cubicBezTo>
                  <a:pt x="921634" y="524443"/>
                  <a:pt x="908739" y="585056"/>
                  <a:pt x="885421" y="640188"/>
                </a:cubicBezTo>
                <a:lnTo>
                  <a:pt x="860910" y="685347"/>
                </a:lnTo>
                <a:lnTo>
                  <a:pt x="933823" y="729191"/>
                </a:lnTo>
                <a:lnTo>
                  <a:pt x="947936" y="714477"/>
                </a:lnTo>
                <a:lnTo>
                  <a:pt x="1037006" y="841575"/>
                </a:lnTo>
                <a:lnTo>
                  <a:pt x="891073" y="773765"/>
                </a:lnTo>
                <a:lnTo>
                  <a:pt x="905178" y="759057"/>
                </a:lnTo>
                <a:cubicBezTo>
                  <a:pt x="835241" y="710599"/>
                  <a:pt x="759054" y="672456"/>
                  <a:pt x="678797" y="645362"/>
                </a:cubicBezTo>
                <a:lnTo>
                  <a:pt x="572695" y="617572"/>
                </a:lnTo>
                <a:lnTo>
                  <a:pt x="542206" y="612248"/>
                </a:lnTo>
                <a:lnTo>
                  <a:pt x="460816" y="608138"/>
                </a:lnTo>
                <a:cubicBezTo>
                  <a:pt x="327280" y="608138"/>
                  <a:pt x="200066" y="635201"/>
                  <a:pt x="84358" y="684141"/>
                </a:cubicBezTo>
                <a:lnTo>
                  <a:pt x="65104" y="693416"/>
                </a:lnTo>
                <a:lnTo>
                  <a:pt x="36213" y="640188"/>
                </a:lnTo>
                <a:cubicBezTo>
                  <a:pt x="12894" y="585056"/>
                  <a:pt x="0" y="524443"/>
                  <a:pt x="0" y="460817"/>
                </a:cubicBezTo>
                <a:cubicBezTo>
                  <a:pt x="0" y="206315"/>
                  <a:pt x="206315" y="0"/>
                  <a:pt x="46081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2" name="任意多边形 90"/>
          <p:cNvSpPr/>
          <p:nvPr>
            <p:custDataLst>
              <p:tags r:id="rId9"/>
            </p:custDataLst>
          </p:nvPr>
        </p:nvSpPr>
        <p:spPr>
          <a:xfrm rot="5806444">
            <a:off x="6535014" y="2495457"/>
            <a:ext cx="1261566" cy="924366"/>
          </a:xfrm>
          <a:custGeom>
            <a:avLst/>
            <a:gdLst>
              <a:gd name="connsiteX0" fmla="*/ 3261 w 1261566"/>
              <a:gd name="connsiteY0" fmla="*/ 515217 h 924366"/>
              <a:gd name="connsiteX1" fmla="*/ 406506 w 1261566"/>
              <a:gd name="connsiteY1" fmla="*/ 3262 h 924366"/>
              <a:gd name="connsiteX2" fmla="*/ 918461 w 1261566"/>
              <a:gd name="connsiteY2" fmla="*/ 406506 h 924366"/>
              <a:gd name="connsiteX3" fmla="*/ 920119 w 1261566"/>
              <a:gd name="connsiteY3" fmla="*/ 499833 h 924366"/>
              <a:gd name="connsiteX4" fmla="*/ 918020 w 1261566"/>
              <a:gd name="connsiteY4" fmla="*/ 511191 h 924366"/>
              <a:gd name="connsiteX5" fmla="*/ 996363 w 1261566"/>
              <a:gd name="connsiteY5" fmla="*/ 489514 h 924366"/>
              <a:gd name="connsiteX6" fmla="*/ 1120958 w 1261566"/>
              <a:gd name="connsiteY6" fmla="*/ 474616 h 924366"/>
              <a:gd name="connsiteX7" fmla="*/ 1123085 w 1261566"/>
              <a:gd name="connsiteY7" fmla="*/ 454354 h 924366"/>
              <a:gd name="connsiteX8" fmla="*/ 1261566 w 1261566"/>
              <a:gd name="connsiteY8" fmla="*/ 501211 h 924366"/>
              <a:gd name="connsiteX9" fmla="*/ 1114516 w 1261566"/>
              <a:gd name="connsiteY9" fmla="*/ 535991 h 924366"/>
              <a:gd name="connsiteX10" fmla="*/ 1116641 w 1261566"/>
              <a:gd name="connsiteY10" fmla="*/ 515740 h 924366"/>
              <a:gd name="connsiteX11" fmla="*/ 998489 w 1261566"/>
              <a:gd name="connsiteY11" fmla="*/ 530624 h 924366"/>
              <a:gd name="connsiteX12" fmla="*/ 899519 w 1261566"/>
              <a:gd name="connsiteY12" fmla="*/ 558484 h 924366"/>
              <a:gd name="connsiteX13" fmla="*/ 880171 w 1261566"/>
              <a:gd name="connsiteY13" fmla="*/ 565986 h 924366"/>
              <a:gd name="connsiteX14" fmla="*/ 514944 w 1261566"/>
              <a:gd name="connsiteY14" fmla="*/ 850846 h 924366"/>
              <a:gd name="connsiteX15" fmla="*/ 470945 w 1261566"/>
              <a:gd name="connsiteY15" fmla="*/ 919248 h 924366"/>
              <a:gd name="connsiteX16" fmla="*/ 441689 w 1261566"/>
              <a:gd name="connsiteY16" fmla="*/ 919768 h 924366"/>
              <a:gd name="connsiteX17" fmla="*/ 438718 w 1261566"/>
              <a:gd name="connsiteY17" fmla="*/ 924216 h 924366"/>
              <a:gd name="connsiteX18" fmla="*/ 437391 w 1261566"/>
              <a:gd name="connsiteY18" fmla="*/ 924366 h 924366"/>
              <a:gd name="connsiteX19" fmla="*/ 436880 w 1261566"/>
              <a:gd name="connsiteY19" fmla="*/ 924308 h 924366"/>
              <a:gd name="connsiteX20" fmla="*/ 439714 w 1261566"/>
              <a:gd name="connsiteY20" fmla="*/ 919803 h 924366"/>
              <a:gd name="connsiteX21" fmla="*/ 421890 w 1261566"/>
              <a:gd name="connsiteY21" fmla="*/ 920120 h 924366"/>
              <a:gd name="connsiteX22" fmla="*/ 3261 w 1261566"/>
              <a:gd name="connsiteY22" fmla="*/ 515217 h 924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61566" h="924366">
                <a:moveTo>
                  <a:pt x="3261" y="515217"/>
                </a:moveTo>
                <a:cubicBezTo>
                  <a:pt x="-26758" y="262492"/>
                  <a:pt x="153781" y="33281"/>
                  <a:pt x="406506" y="3262"/>
                </a:cubicBezTo>
                <a:cubicBezTo>
                  <a:pt x="659231" y="-26758"/>
                  <a:pt x="888442" y="153781"/>
                  <a:pt x="918461" y="406506"/>
                </a:cubicBezTo>
                <a:cubicBezTo>
                  <a:pt x="922214" y="438097"/>
                  <a:pt x="922676" y="469320"/>
                  <a:pt x="920119" y="499833"/>
                </a:cubicBezTo>
                <a:lnTo>
                  <a:pt x="918020" y="511191"/>
                </a:lnTo>
                <a:lnTo>
                  <a:pt x="996363" y="489514"/>
                </a:lnTo>
                <a:cubicBezTo>
                  <a:pt x="1037402" y="481414"/>
                  <a:pt x="1079025" y="476415"/>
                  <a:pt x="1120958" y="474616"/>
                </a:cubicBezTo>
                <a:lnTo>
                  <a:pt x="1123085" y="454354"/>
                </a:lnTo>
                <a:lnTo>
                  <a:pt x="1261566" y="501211"/>
                </a:lnTo>
                <a:lnTo>
                  <a:pt x="1114516" y="535991"/>
                </a:lnTo>
                <a:lnTo>
                  <a:pt x="1116641" y="515740"/>
                </a:lnTo>
                <a:cubicBezTo>
                  <a:pt x="1076867" y="517735"/>
                  <a:pt x="1037399" y="522727"/>
                  <a:pt x="998489" y="530624"/>
                </a:cubicBezTo>
                <a:lnTo>
                  <a:pt x="899519" y="558484"/>
                </a:lnTo>
                <a:lnTo>
                  <a:pt x="880171" y="565986"/>
                </a:lnTo>
                <a:cubicBezTo>
                  <a:pt x="735362" y="630615"/>
                  <a:pt x="610665" y="729319"/>
                  <a:pt x="514944" y="850846"/>
                </a:cubicBezTo>
                <a:lnTo>
                  <a:pt x="470945" y="919248"/>
                </a:lnTo>
                <a:lnTo>
                  <a:pt x="441689" y="919768"/>
                </a:lnTo>
                <a:lnTo>
                  <a:pt x="438718" y="924216"/>
                </a:lnTo>
                <a:lnTo>
                  <a:pt x="437391" y="924366"/>
                </a:lnTo>
                <a:lnTo>
                  <a:pt x="436880" y="924308"/>
                </a:lnTo>
                <a:lnTo>
                  <a:pt x="439714" y="919803"/>
                </a:lnTo>
                <a:lnTo>
                  <a:pt x="421890" y="920120"/>
                </a:lnTo>
                <a:cubicBezTo>
                  <a:pt x="208301" y="902219"/>
                  <a:pt x="29529" y="736352"/>
                  <a:pt x="3261" y="515217"/>
                </a:cubicBezTo>
                <a:close/>
              </a:path>
            </a:pathLst>
          </a:custGeom>
          <a:solidFill>
            <a:srgbClr val="178AA1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wrap="square" anchor="ctr">
            <a:noAutofit/>
          </a:bodyPr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73" name="任意多边形 64"/>
          <p:cNvSpPr/>
          <p:nvPr>
            <p:custDataLst>
              <p:tags r:id="rId10"/>
            </p:custDataLst>
          </p:nvPr>
        </p:nvSpPr>
        <p:spPr>
          <a:xfrm rot="20278849">
            <a:off x="4647464" y="2295279"/>
            <a:ext cx="1094092" cy="937213"/>
          </a:xfrm>
          <a:custGeom>
            <a:avLst/>
            <a:gdLst>
              <a:gd name="connsiteX0" fmla="*/ 633707 w 1094092"/>
              <a:gd name="connsiteY0" fmla="*/ 33734 h 937213"/>
              <a:gd name="connsiteX1" fmla="*/ 921820 w 1094092"/>
              <a:gd name="connsiteY1" fmla="*/ 453842 h 937213"/>
              <a:gd name="connsiteX2" fmla="*/ 918587 w 1094092"/>
              <a:gd name="connsiteY2" fmla="*/ 492554 h 937213"/>
              <a:gd name="connsiteX3" fmla="*/ 959379 w 1094092"/>
              <a:gd name="connsiteY3" fmla="*/ 487463 h 937213"/>
              <a:gd name="connsiteX4" fmla="*/ 961417 w 1094092"/>
              <a:gd name="connsiteY4" fmla="*/ 467201 h 937213"/>
              <a:gd name="connsiteX5" fmla="*/ 1094092 w 1094092"/>
              <a:gd name="connsiteY5" fmla="*/ 514058 h 937213"/>
              <a:gd name="connsiteX6" fmla="*/ 953207 w 1094092"/>
              <a:gd name="connsiteY6" fmla="*/ 548838 h 937213"/>
              <a:gd name="connsiteX7" fmla="*/ 955243 w 1094092"/>
              <a:gd name="connsiteY7" fmla="*/ 528587 h 937213"/>
              <a:gd name="connsiteX8" fmla="*/ 912701 w 1094092"/>
              <a:gd name="connsiteY8" fmla="*/ 534181 h 937213"/>
              <a:gd name="connsiteX9" fmla="*/ 749096 w 1094092"/>
              <a:gd name="connsiteY9" fmla="*/ 585785 h 937213"/>
              <a:gd name="connsiteX10" fmla="*/ 378225 w 1094092"/>
              <a:gd name="connsiteY10" fmla="*/ 863255 h 937213"/>
              <a:gd name="connsiteX11" fmla="*/ 347148 w 1094092"/>
              <a:gd name="connsiteY11" fmla="*/ 905347 h 937213"/>
              <a:gd name="connsiteX12" fmla="*/ 329357 w 1094092"/>
              <a:gd name="connsiteY12" fmla="*/ 900157 h 937213"/>
              <a:gd name="connsiteX13" fmla="*/ 305743 w 1094092"/>
              <a:gd name="connsiteY13" fmla="*/ 937063 h 937213"/>
              <a:gd name="connsiteX14" fmla="*/ 304471 w 1094092"/>
              <a:gd name="connsiteY14" fmla="*/ 937213 h 937213"/>
              <a:gd name="connsiteX15" fmla="*/ 303982 w 1094092"/>
              <a:gd name="connsiteY15" fmla="*/ 937155 h 937213"/>
              <a:gd name="connsiteX16" fmla="*/ 326741 w 1094092"/>
              <a:gd name="connsiteY16" fmla="*/ 899394 h 937213"/>
              <a:gd name="connsiteX17" fmla="*/ 288170 w 1094092"/>
              <a:gd name="connsiteY17" fmla="*/ 888143 h 937213"/>
              <a:gd name="connsiteX18" fmla="*/ 33734 w 1094092"/>
              <a:gd name="connsiteY18" fmla="*/ 288170 h 937213"/>
              <a:gd name="connsiteX19" fmla="*/ 633707 w 1094092"/>
              <a:gd name="connsiteY19" fmla="*/ 33734 h 937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94092" h="937213">
                <a:moveTo>
                  <a:pt x="633707" y="33734"/>
                </a:moveTo>
                <a:cubicBezTo>
                  <a:pt x="810660" y="105297"/>
                  <a:pt x="918976" y="274285"/>
                  <a:pt x="921820" y="453842"/>
                </a:cubicBezTo>
                <a:lnTo>
                  <a:pt x="918587" y="492554"/>
                </a:lnTo>
                <a:lnTo>
                  <a:pt x="959379" y="487463"/>
                </a:lnTo>
                <a:lnTo>
                  <a:pt x="961417" y="467201"/>
                </a:lnTo>
                <a:lnTo>
                  <a:pt x="1094092" y="514058"/>
                </a:lnTo>
                <a:lnTo>
                  <a:pt x="953207" y="548838"/>
                </a:lnTo>
                <a:lnTo>
                  <a:pt x="955243" y="528587"/>
                </a:lnTo>
                <a:lnTo>
                  <a:pt x="912701" y="534181"/>
                </a:lnTo>
                <a:lnTo>
                  <a:pt x="749096" y="585785"/>
                </a:lnTo>
                <a:cubicBezTo>
                  <a:pt x="606676" y="646182"/>
                  <a:pt x="478657" y="740537"/>
                  <a:pt x="378225" y="863255"/>
                </a:cubicBezTo>
                <a:lnTo>
                  <a:pt x="347148" y="905347"/>
                </a:lnTo>
                <a:lnTo>
                  <a:pt x="329357" y="900157"/>
                </a:lnTo>
                <a:lnTo>
                  <a:pt x="305743" y="937063"/>
                </a:lnTo>
                <a:lnTo>
                  <a:pt x="304471" y="937213"/>
                </a:lnTo>
                <a:lnTo>
                  <a:pt x="303982" y="937155"/>
                </a:lnTo>
                <a:lnTo>
                  <a:pt x="326741" y="899394"/>
                </a:lnTo>
                <a:lnTo>
                  <a:pt x="288170" y="888143"/>
                </a:lnTo>
                <a:cubicBezTo>
                  <a:pt x="52232" y="792725"/>
                  <a:pt x="-61683" y="524108"/>
                  <a:pt x="33734" y="288170"/>
                </a:cubicBezTo>
                <a:cubicBezTo>
                  <a:pt x="129151" y="52232"/>
                  <a:pt x="397768" y="-61683"/>
                  <a:pt x="633707" y="33734"/>
                </a:cubicBezTo>
                <a:close/>
              </a:path>
            </a:pathLst>
          </a:custGeom>
          <a:solidFill>
            <a:srgbClr val="75549A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wrap="square" anchor="ctr">
            <a:noAutofit/>
          </a:bodyPr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74" name="任意多边形 1"/>
          <p:cNvSpPr/>
          <p:nvPr>
            <p:custDataLst>
              <p:tags r:id="rId11"/>
            </p:custDataLst>
          </p:nvPr>
        </p:nvSpPr>
        <p:spPr>
          <a:xfrm rot="12875632">
            <a:off x="5453808" y="4127395"/>
            <a:ext cx="1123629" cy="883305"/>
          </a:xfrm>
          <a:custGeom>
            <a:avLst/>
            <a:gdLst>
              <a:gd name="connsiteX0" fmla="*/ 1123629 w 1123629"/>
              <a:gd name="connsiteY0" fmla="*/ 419791 h 883305"/>
              <a:gd name="connsiteX1" fmla="*/ 976579 w 1123629"/>
              <a:gd name="connsiteY1" fmla="*/ 454571 h 883305"/>
              <a:gd name="connsiteX2" fmla="*/ 978704 w 1123629"/>
              <a:gd name="connsiteY2" fmla="*/ 434320 h 883305"/>
              <a:gd name="connsiteX3" fmla="*/ 914004 w 1123629"/>
              <a:gd name="connsiteY3" fmla="*/ 442471 h 883305"/>
              <a:gd name="connsiteX4" fmla="*/ 906317 w 1123629"/>
              <a:gd name="connsiteY4" fmla="*/ 443671 h 883305"/>
              <a:gd name="connsiteX5" fmla="*/ 553267 w 1123629"/>
              <a:gd name="connsiteY5" fmla="*/ 594841 h 883305"/>
              <a:gd name="connsiteX6" fmla="*/ 286519 w 1123629"/>
              <a:gd name="connsiteY6" fmla="*/ 871143 h 883305"/>
              <a:gd name="connsiteX7" fmla="*/ 279586 w 1123629"/>
              <a:gd name="connsiteY7" fmla="*/ 883305 h 883305"/>
              <a:gd name="connsiteX8" fmla="*/ 213165 w 1123629"/>
              <a:gd name="connsiteY8" fmla="*/ 849588 h 883305"/>
              <a:gd name="connsiteX9" fmla="*/ 81516 w 1123629"/>
              <a:gd name="connsiteY9" fmla="*/ 722491 h 883305"/>
              <a:gd name="connsiteX10" fmla="*/ 199227 w 1123629"/>
              <a:gd name="connsiteY10" fmla="*/ 81516 h 883305"/>
              <a:gd name="connsiteX11" fmla="*/ 840202 w 1123629"/>
              <a:gd name="connsiteY11" fmla="*/ 199228 h 883305"/>
              <a:gd name="connsiteX12" fmla="*/ 912230 w 1123629"/>
              <a:gd name="connsiteY12" fmla="*/ 367446 h 883305"/>
              <a:gd name="connsiteX13" fmla="*/ 915842 w 1123629"/>
              <a:gd name="connsiteY13" fmla="*/ 401229 h 883305"/>
              <a:gd name="connsiteX14" fmla="*/ 983021 w 1123629"/>
              <a:gd name="connsiteY14" fmla="*/ 393196 h 883305"/>
              <a:gd name="connsiteX15" fmla="*/ 985149 w 1123629"/>
              <a:gd name="connsiteY15" fmla="*/ 372934 h 883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23629" h="883305">
                <a:moveTo>
                  <a:pt x="1123629" y="419791"/>
                </a:moveTo>
                <a:lnTo>
                  <a:pt x="976579" y="454571"/>
                </a:lnTo>
                <a:lnTo>
                  <a:pt x="978704" y="434320"/>
                </a:lnTo>
                <a:lnTo>
                  <a:pt x="914004" y="442471"/>
                </a:lnTo>
                <a:lnTo>
                  <a:pt x="906317" y="443671"/>
                </a:lnTo>
                <a:cubicBezTo>
                  <a:pt x="783281" y="469077"/>
                  <a:pt x="663193" y="519026"/>
                  <a:pt x="553267" y="594841"/>
                </a:cubicBezTo>
                <a:cubicBezTo>
                  <a:pt x="443341" y="670657"/>
                  <a:pt x="353983" y="765162"/>
                  <a:pt x="286519" y="871143"/>
                </a:cubicBezTo>
                <a:lnTo>
                  <a:pt x="279586" y="883305"/>
                </a:lnTo>
                <a:lnTo>
                  <a:pt x="213165" y="849588"/>
                </a:lnTo>
                <a:cubicBezTo>
                  <a:pt x="162668" y="817443"/>
                  <a:pt x="117639" y="774867"/>
                  <a:pt x="81516" y="722491"/>
                </a:cubicBezTo>
                <a:cubicBezTo>
                  <a:pt x="-62979" y="512985"/>
                  <a:pt x="-10278" y="226011"/>
                  <a:pt x="199227" y="81516"/>
                </a:cubicBezTo>
                <a:cubicBezTo>
                  <a:pt x="408733" y="-62979"/>
                  <a:pt x="695707" y="-10278"/>
                  <a:pt x="840202" y="199228"/>
                </a:cubicBezTo>
                <a:cubicBezTo>
                  <a:pt x="876325" y="251604"/>
                  <a:pt x="900125" y="308822"/>
                  <a:pt x="912230" y="367446"/>
                </a:cubicBezTo>
                <a:lnTo>
                  <a:pt x="915842" y="401229"/>
                </a:lnTo>
                <a:lnTo>
                  <a:pt x="983021" y="393196"/>
                </a:lnTo>
                <a:lnTo>
                  <a:pt x="985149" y="372934"/>
                </a:lnTo>
                <a:close/>
              </a:path>
            </a:pathLst>
          </a:custGeom>
          <a:solidFill>
            <a:srgbClr val="5268A5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wrap="square" anchor="ctr">
            <a:noAutofit/>
          </a:bodyPr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75" name="任意多边形 89"/>
          <p:cNvSpPr/>
          <p:nvPr>
            <p:custDataLst>
              <p:tags r:id="rId12"/>
            </p:custDataLst>
          </p:nvPr>
        </p:nvSpPr>
        <p:spPr>
          <a:xfrm rot="16900289">
            <a:off x="4543441" y="3497548"/>
            <a:ext cx="1180995" cy="913471"/>
          </a:xfrm>
          <a:custGeom>
            <a:avLst/>
            <a:gdLst>
              <a:gd name="connsiteX0" fmla="*/ 1180995 w 1180995"/>
              <a:gd name="connsiteY0" fmla="*/ 381177 h 913471"/>
              <a:gd name="connsiteX1" fmla="*/ 1033945 w 1180995"/>
              <a:gd name="connsiteY1" fmla="*/ 415957 h 913471"/>
              <a:gd name="connsiteX2" fmla="*/ 1036070 w 1180995"/>
              <a:gd name="connsiteY2" fmla="*/ 395706 h 913471"/>
              <a:gd name="connsiteX3" fmla="*/ 917918 w 1180995"/>
              <a:gd name="connsiteY3" fmla="*/ 410590 h 913471"/>
              <a:gd name="connsiteX4" fmla="*/ 909943 w 1180995"/>
              <a:gd name="connsiteY4" fmla="*/ 412835 h 913471"/>
              <a:gd name="connsiteX5" fmla="*/ 869164 w 1180995"/>
              <a:gd name="connsiteY5" fmla="*/ 427960 h 913471"/>
              <a:gd name="connsiteX6" fmla="*/ 443641 w 1180995"/>
              <a:gd name="connsiteY6" fmla="*/ 785049 h 913471"/>
              <a:gd name="connsiteX7" fmla="*/ 375776 w 1180995"/>
              <a:gd name="connsiteY7" fmla="*/ 913471 h 913471"/>
              <a:gd name="connsiteX8" fmla="*/ 371143 w 1180995"/>
              <a:gd name="connsiteY8" fmla="*/ 913019 h 913471"/>
              <a:gd name="connsiteX9" fmla="*/ 9619 w 1180995"/>
              <a:gd name="connsiteY9" fmla="*/ 554131 h 913471"/>
              <a:gd name="connsiteX10" fmla="*/ 367685 w 1180995"/>
              <a:gd name="connsiteY10" fmla="*/ 9619 h 913471"/>
              <a:gd name="connsiteX11" fmla="*/ 912197 w 1180995"/>
              <a:gd name="connsiteY11" fmla="*/ 367685 h 913471"/>
              <a:gd name="connsiteX12" fmla="*/ 912478 w 1180995"/>
              <a:gd name="connsiteY12" fmla="*/ 370397 h 913471"/>
              <a:gd name="connsiteX13" fmla="*/ 915792 w 1180995"/>
              <a:gd name="connsiteY13" fmla="*/ 369480 h 913471"/>
              <a:gd name="connsiteX14" fmla="*/ 1040387 w 1180995"/>
              <a:gd name="connsiteY14" fmla="*/ 354582 h 913471"/>
              <a:gd name="connsiteX15" fmla="*/ 1042515 w 1180995"/>
              <a:gd name="connsiteY15" fmla="*/ 334320 h 913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80995" h="913471">
                <a:moveTo>
                  <a:pt x="1180995" y="381177"/>
                </a:moveTo>
                <a:lnTo>
                  <a:pt x="1033945" y="415957"/>
                </a:lnTo>
                <a:lnTo>
                  <a:pt x="1036070" y="395706"/>
                </a:lnTo>
                <a:cubicBezTo>
                  <a:pt x="996296" y="397701"/>
                  <a:pt x="956828" y="402693"/>
                  <a:pt x="917918" y="410590"/>
                </a:cubicBezTo>
                <a:lnTo>
                  <a:pt x="909943" y="412835"/>
                </a:lnTo>
                <a:lnTo>
                  <a:pt x="869164" y="427960"/>
                </a:lnTo>
                <a:cubicBezTo>
                  <a:pt x="692010" y="504020"/>
                  <a:pt x="545637" y="629943"/>
                  <a:pt x="443641" y="785049"/>
                </a:cubicBezTo>
                <a:lnTo>
                  <a:pt x="375776" y="913471"/>
                </a:lnTo>
                <a:lnTo>
                  <a:pt x="371143" y="913019"/>
                </a:lnTo>
                <a:cubicBezTo>
                  <a:pt x="195017" y="877969"/>
                  <a:pt x="48233" y="741060"/>
                  <a:pt x="9619" y="554131"/>
                </a:cubicBezTo>
                <a:cubicBezTo>
                  <a:pt x="-41867" y="304891"/>
                  <a:pt x="118445" y="61105"/>
                  <a:pt x="367685" y="9619"/>
                </a:cubicBezTo>
                <a:cubicBezTo>
                  <a:pt x="616925" y="-41867"/>
                  <a:pt x="860711" y="118445"/>
                  <a:pt x="912197" y="367685"/>
                </a:cubicBezTo>
                <a:lnTo>
                  <a:pt x="912478" y="370397"/>
                </a:lnTo>
                <a:lnTo>
                  <a:pt x="915792" y="369480"/>
                </a:lnTo>
                <a:cubicBezTo>
                  <a:pt x="956831" y="361380"/>
                  <a:pt x="998454" y="356381"/>
                  <a:pt x="1040387" y="354582"/>
                </a:cubicBezTo>
                <a:lnTo>
                  <a:pt x="1042515" y="334320"/>
                </a:lnTo>
                <a:close/>
              </a:path>
            </a:pathLst>
          </a:custGeom>
          <a:solidFill>
            <a:srgbClr val="5E5CA2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wrap="square" anchor="ctr">
            <a:noAutofit/>
          </a:bodyPr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76" name="任意多边形 61"/>
          <p:cNvSpPr/>
          <p:nvPr>
            <p:custDataLst>
              <p:tags r:id="rId13"/>
            </p:custDataLst>
          </p:nvPr>
        </p:nvSpPr>
        <p:spPr>
          <a:xfrm rot="9316797">
            <a:off x="6471678" y="3678460"/>
            <a:ext cx="1188971" cy="920285"/>
          </a:xfrm>
          <a:custGeom>
            <a:avLst/>
            <a:gdLst>
              <a:gd name="connsiteX0" fmla="*/ 268221 w 1188971"/>
              <a:gd name="connsiteY0" fmla="*/ 879517 h 920285"/>
              <a:gd name="connsiteX1" fmla="*/ 42339 w 1188971"/>
              <a:gd name="connsiteY1" fmla="*/ 268221 h 920285"/>
              <a:gd name="connsiteX2" fmla="*/ 653635 w 1188971"/>
              <a:gd name="connsiteY2" fmla="*/ 42339 h 920285"/>
              <a:gd name="connsiteX3" fmla="*/ 921632 w 1188971"/>
              <a:gd name="connsiteY3" fmla="*/ 475557 h 920285"/>
              <a:gd name="connsiteX4" fmla="*/ 920208 w 1188971"/>
              <a:gd name="connsiteY4" fmla="*/ 486418 h 920285"/>
              <a:gd name="connsiteX5" fmla="*/ 923768 w 1188971"/>
              <a:gd name="connsiteY5" fmla="*/ 485433 h 920285"/>
              <a:gd name="connsiteX6" fmla="*/ 1048363 w 1188971"/>
              <a:gd name="connsiteY6" fmla="*/ 470535 h 920285"/>
              <a:gd name="connsiteX7" fmla="*/ 1050490 w 1188971"/>
              <a:gd name="connsiteY7" fmla="*/ 450273 h 920285"/>
              <a:gd name="connsiteX8" fmla="*/ 1188971 w 1188971"/>
              <a:gd name="connsiteY8" fmla="*/ 497130 h 920285"/>
              <a:gd name="connsiteX9" fmla="*/ 1041921 w 1188971"/>
              <a:gd name="connsiteY9" fmla="*/ 531910 h 920285"/>
              <a:gd name="connsiteX10" fmla="*/ 1044046 w 1188971"/>
              <a:gd name="connsiteY10" fmla="*/ 511659 h 920285"/>
              <a:gd name="connsiteX11" fmla="*/ 925894 w 1188971"/>
              <a:gd name="connsiteY11" fmla="*/ 526543 h 920285"/>
              <a:gd name="connsiteX12" fmla="*/ 914523 w 1188971"/>
              <a:gd name="connsiteY12" fmla="*/ 529744 h 920285"/>
              <a:gd name="connsiteX13" fmla="*/ 913896 w 1188971"/>
              <a:gd name="connsiteY13" fmla="*/ 534519 h 920285"/>
              <a:gd name="connsiteX14" fmla="*/ 852990 w 1188971"/>
              <a:gd name="connsiteY14" fmla="*/ 550617 h 920285"/>
              <a:gd name="connsiteX15" fmla="*/ 409048 w 1188971"/>
              <a:gd name="connsiteY15" fmla="*/ 884530 h 920285"/>
              <a:gd name="connsiteX16" fmla="*/ 389499 w 1188971"/>
              <a:gd name="connsiteY16" fmla="*/ 914180 h 920285"/>
              <a:gd name="connsiteX17" fmla="*/ 371663 w 1188971"/>
              <a:gd name="connsiteY17" fmla="*/ 911840 h 920285"/>
              <a:gd name="connsiteX18" fmla="*/ 366123 w 1188971"/>
              <a:gd name="connsiteY18" fmla="*/ 920135 h 920285"/>
              <a:gd name="connsiteX19" fmla="*/ 364796 w 1188971"/>
              <a:gd name="connsiteY19" fmla="*/ 920285 h 920285"/>
              <a:gd name="connsiteX20" fmla="*/ 364285 w 1188971"/>
              <a:gd name="connsiteY20" fmla="*/ 920227 h 920285"/>
              <a:gd name="connsiteX21" fmla="*/ 369722 w 1188971"/>
              <a:gd name="connsiteY21" fmla="*/ 911585 h 920285"/>
              <a:gd name="connsiteX22" fmla="*/ 356497 w 1188971"/>
              <a:gd name="connsiteY22" fmla="*/ 909850 h 920285"/>
              <a:gd name="connsiteX23" fmla="*/ 268221 w 1188971"/>
              <a:gd name="connsiteY23" fmla="*/ 879517 h 920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88971" h="920285">
                <a:moveTo>
                  <a:pt x="268221" y="879517"/>
                </a:moveTo>
                <a:cubicBezTo>
                  <a:pt x="37041" y="773088"/>
                  <a:pt x="-64089" y="499401"/>
                  <a:pt x="42339" y="268221"/>
                </a:cubicBezTo>
                <a:cubicBezTo>
                  <a:pt x="148768" y="37041"/>
                  <a:pt x="422455" y="-64090"/>
                  <a:pt x="653635" y="42339"/>
                </a:cubicBezTo>
                <a:cubicBezTo>
                  <a:pt x="827019" y="122161"/>
                  <a:pt x="927252" y="296065"/>
                  <a:pt x="921632" y="475557"/>
                </a:cubicBezTo>
                <a:lnTo>
                  <a:pt x="920208" y="486418"/>
                </a:lnTo>
                <a:lnTo>
                  <a:pt x="923768" y="485433"/>
                </a:lnTo>
                <a:cubicBezTo>
                  <a:pt x="964807" y="477333"/>
                  <a:pt x="1006431" y="472334"/>
                  <a:pt x="1048363" y="470535"/>
                </a:cubicBezTo>
                <a:lnTo>
                  <a:pt x="1050490" y="450273"/>
                </a:lnTo>
                <a:lnTo>
                  <a:pt x="1188971" y="497130"/>
                </a:lnTo>
                <a:lnTo>
                  <a:pt x="1041921" y="531910"/>
                </a:lnTo>
                <a:lnTo>
                  <a:pt x="1044046" y="511659"/>
                </a:lnTo>
                <a:cubicBezTo>
                  <a:pt x="1004272" y="513654"/>
                  <a:pt x="964803" y="518646"/>
                  <a:pt x="925894" y="526543"/>
                </a:cubicBezTo>
                <a:lnTo>
                  <a:pt x="914523" y="529744"/>
                </a:lnTo>
                <a:lnTo>
                  <a:pt x="913896" y="534519"/>
                </a:lnTo>
                <a:lnTo>
                  <a:pt x="852990" y="550617"/>
                </a:lnTo>
                <a:cubicBezTo>
                  <a:pt x="678861" y="614960"/>
                  <a:pt x="523142" y="729124"/>
                  <a:pt x="409048" y="884530"/>
                </a:cubicBezTo>
                <a:lnTo>
                  <a:pt x="389499" y="914180"/>
                </a:lnTo>
                <a:lnTo>
                  <a:pt x="371663" y="911840"/>
                </a:lnTo>
                <a:lnTo>
                  <a:pt x="366123" y="920135"/>
                </a:lnTo>
                <a:lnTo>
                  <a:pt x="364796" y="920285"/>
                </a:lnTo>
                <a:lnTo>
                  <a:pt x="364285" y="920227"/>
                </a:lnTo>
                <a:lnTo>
                  <a:pt x="369722" y="911585"/>
                </a:lnTo>
                <a:lnTo>
                  <a:pt x="356497" y="909850"/>
                </a:lnTo>
                <a:cubicBezTo>
                  <a:pt x="326680" y="902880"/>
                  <a:pt x="297119" y="892820"/>
                  <a:pt x="268221" y="879517"/>
                </a:cubicBezTo>
                <a:close/>
              </a:path>
            </a:pathLst>
          </a:custGeom>
          <a:solidFill>
            <a:srgbClr val="40A693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wrap="square" anchor="ctr">
            <a:noAutofit/>
          </a:bodyPr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77" name="任意多边形 24"/>
          <p:cNvSpPr/>
          <p:nvPr>
            <p:custDataLst>
              <p:tags r:id="rId14"/>
            </p:custDataLst>
          </p:nvPr>
        </p:nvSpPr>
        <p:spPr bwMode="auto">
          <a:xfrm>
            <a:off x="5905215" y="2055579"/>
            <a:ext cx="383655" cy="369530"/>
          </a:xfrm>
          <a:custGeom>
            <a:avLst/>
            <a:gdLst>
              <a:gd name="T0" fmla="*/ 4096 w 6827"/>
              <a:gd name="T1" fmla="*/ 4551 h 6827"/>
              <a:gd name="T2" fmla="*/ 6258 w 6827"/>
              <a:gd name="T3" fmla="*/ 4096 h 6827"/>
              <a:gd name="T4" fmla="*/ 2348 w 6827"/>
              <a:gd name="T5" fmla="*/ 4911 h 6827"/>
              <a:gd name="T6" fmla="*/ 569 w 6827"/>
              <a:gd name="T7" fmla="*/ 4551 h 6827"/>
              <a:gd name="T8" fmla="*/ 569 w 6827"/>
              <a:gd name="T9" fmla="*/ 3982 h 6827"/>
              <a:gd name="T10" fmla="*/ 1707 w 6827"/>
              <a:gd name="T11" fmla="*/ 2503 h 6827"/>
              <a:gd name="T12" fmla="*/ 3868 w 6827"/>
              <a:gd name="T13" fmla="*/ 2731 h 6827"/>
              <a:gd name="T14" fmla="*/ 5827 w 6827"/>
              <a:gd name="T15" fmla="*/ 2004 h 6827"/>
              <a:gd name="T16" fmla="*/ 6258 w 6827"/>
              <a:gd name="T17" fmla="*/ 1820 h 6827"/>
              <a:gd name="T18" fmla="*/ 4779 w 6827"/>
              <a:gd name="T19" fmla="*/ 0 h 6827"/>
              <a:gd name="T20" fmla="*/ 2854 w 6827"/>
              <a:gd name="T21" fmla="*/ 2381 h 6827"/>
              <a:gd name="T22" fmla="*/ 1239 w 6827"/>
              <a:gd name="T23" fmla="*/ 2257 h 6827"/>
              <a:gd name="T24" fmla="*/ 569 w 6827"/>
              <a:gd name="T25" fmla="*/ 2844 h 6827"/>
              <a:gd name="T26" fmla="*/ 569 w 6827"/>
              <a:gd name="T27" fmla="*/ 2276 h 6827"/>
              <a:gd name="T28" fmla="*/ 569 w 6827"/>
              <a:gd name="T29" fmla="*/ 1707 h 6827"/>
              <a:gd name="T30" fmla="*/ 569 w 6827"/>
              <a:gd name="T31" fmla="*/ 1138 h 6827"/>
              <a:gd name="T32" fmla="*/ 569 w 6827"/>
              <a:gd name="T33" fmla="*/ 569 h 6827"/>
              <a:gd name="T34" fmla="*/ 341 w 6827"/>
              <a:gd name="T35" fmla="*/ 0 h 6827"/>
              <a:gd name="T36" fmla="*/ 114 w 6827"/>
              <a:gd name="T37" fmla="*/ 569 h 6827"/>
              <a:gd name="T38" fmla="*/ 114 w 6827"/>
              <a:gd name="T39" fmla="*/ 1138 h 6827"/>
              <a:gd name="T40" fmla="*/ 114 w 6827"/>
              <a:gd name="T41" fmla="*/ 1707 h 6827"/>
              <a:gd name="T42" fmla="*/ 114 w 6827"/>
              <a:gd name="T43" fmla="*/ 2276 h 6827"/>
              <a:gd name="T44" fmla="*/ 114 w 6827"/>
              <a:gd name="T45" fmla="*/ 2844 h 6827"/>
              <a:gd name="T46" fmla="*/ 114 w 6827"/>
              <a:gd name="T47" fmla="*/ 3413 h 6827"/>
              <a:gd name="T48" fmla="*/ 114 w 6827"/>
              <a:gd name="T49" fmla="*/ 3982 h 6827"/>
              <a:gd name="T50" fmla="*/ 114 w 6827"/>
              <a:gd name="T51" fmla="*/ 4551 h 6827"/>
              <a:gd name="T52" fmla="*/ 114 w 6827"/>
              <a:gd name="T53" fmla="*/ 5120 h 6827"/>
              <a:gd name="T54" fmla="*/ 114 w 6827"/>
              <a:gd name="T55" fmla="*/ 5689 h 6827"/>
              <a:gd name="T56" fmla="*/ 114 w 6827"/>
              <a:gd name="T57" fmla="*/ 6258 h 6827"/>
              <a:gd name="T58" fmla="*/ 683 w 6827"/>
              <a:gd name="T59" fmla="*/ 6713 h 6827"/>
              <a:gd name="T60" fmla="*/ 1252 w 6827"/>
              <a:gd name="T61" fmla="*/ 6713 h 6827"/>
              <a:gd name="T62" fmla="*/ 1820 w 6827"/>
              <a:gd name="T63" fmla="*/ 6713 h 6827"/>
              <a:gd name="T64" fmla="*/ 2389 w 6827"/>
              <a:gd name="T65" fmla="*/ 6713 h 6827"/>
              <a:gd name="T66" fmla="*/ 2958 w 6827"/>
              <a:gd name="T67" fmla="*/ 6713 h 6827"/>
              <a:gd name="T68" fmla="*/ 3527 w 6827"/>
              <a:gd name="T69" fmla="*/ 6713 h 6827"/>
              <a:gd name="T70" fmla="*/ 4096 w 6827"/>
              <a:gd name="T71" fmla="*/ 6713 h 6827"/>
              <a:gd name="T72" fmla="*/ 4665 w 6827"/>
              <a:gd name="T73" fmla="*/ 6713 h 6827"/>
              <a:gd name="T74" fmla="*/ 5234 w 6827"/>
              <a:gd name="T75" fmla="*/ 6713 h 6827"/>
              <a:gd name="T76" fmla="*/ 5803 w 6827"/>
              <a:gd name="T77" fmla="*/ 6713 h 6827"/>
              <a:gd name="T78" fmla="*/ 6371 w 6827"/>
              <a:gd name="T79" fmla="*/ 6713 h 6827"/>
              <a:gd name="T80" fmla="*/ 6827 w 6827"/>
              <a:gd name="T81" fmla="*/ 6485 h 6827"/>
              <a:gd name="T82" fmla="*/ 6371 w 6827"/>
              <a:gd name="T83" fmla="*/ 6258 h 6827"/>
              <a:gd name="T84" fmla="*/ 5803 w 6827"/>
              <a:gd name="T85" fmla="*/ 6258 h 6827"/>
              <a:gd name="T86" fmla="*/ 5234 w 6827"/>
              <a:gd name="T87" fmla="*/ 6258 h 6827"/>
              <a:gd name="T88" fmla="*/ 4665 w 6827"/>
              <a:gd name="T89" fmla="*/ 6258 h 6827"/>
              <a:gd name="T90" fmla="*/ 4096 w 6827"/>
              <a:gd name="T91" fmla="*/ 6258 h 6827"/>
              <a:gd name="T92" fmla="*/ 3527 w 6827"/>
              <a:gd name="T93" fmla="*/ 6258 h 6827"/>
              <a:gd name="T94" fmla="*/ 2958 w 6827"/>
              <a:gd name="T95" fmla="*/ 6258 h 6827"/>
              <a:gd name="T96" fmla="*/ 2389 w 6827"/>
              <a:gd name="T97" fmla="*/ 6258 h 6827"/>
              <a:gd name="T98" fmla="*/ 1820 w 6827"/>
              <a:gd name="T99" fmla="*/ 6258 h 6827"/>
              <a:gd name="T100" fmla="*/ 1252 w 6827"/>
              <a:gd name="T101" fmla="*/ 6258 h 6827"/>
              <a:gd name="T102" fmla="*/ 683 w 6827"/>
              <a:gd name="T103" fmla="*/ 6258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827" h="6827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78" name="任意多边形 86"/>
          <p:cNvSpPr/>
          <p:nvPr>
            <p:custDataLst>
              <p:tags r:id="rId15"/>
            </p:custDataLst>
          </p:nvPr>
        </p:nvSpPr>
        <p:spPr>
          <a:xfrm>
            <a:off x="4834056" y="3895715"/>
            <a:ext cx="414541" cy="414583"/>
          </a:xfrm>
          <a:custGeom>
            <a:avLst/>
            <a:gdLst/>
            <a:ahLst/>
            <a:cxnLst/>
            <a:rect l="0" t="0" r="0" b="0"/>
            <a:pathLst>
              <a:path w="12725400" h="12726672">
                <a:moveTo>
                  <a:pt x="5332730" y="7392670"/>
                </a:moveTo>
                <a:cubicBezTo>
                  <a:pt x="4206240" y="6267450"/>
                  <a:pt x="3129280" y="4963160"/>
                  <a:pt x="3646170" y="4447540"/>
                </a:cubicBezTo>
                <a:cubicBezTo>
                  <a:pt x="4384040" y="3709670"/>
                  <a:pt x="5026660" y="3255010"/>
                  <a:pt x="3719830" y="1628140"/>
                </a:cubicBezTo>
                <a:cubicBezTo>
                  <a:pt x="2411730" y="0"/>
                  <a:pt x="1539240" y="1249680"/>
                  <a:pt x="824230" y="1964690"/>
                </a:cubicBezTo>
                <a:cubicBezTo>
                  <a:pt x="0" y="2790190"/>
                  <a:pt x="781050" y="5864860"/>
                  <a:pt x="3820160" y="8905240"/>
                </a:cubicBezTo>
                <a:cubicBezTo>
                  <a:pt x="6859270" y="11944350"/>
                  <a:pt x="9935210" y="12726671"/>
                  <a:pt x="10760710" y="11901171"/>
                </a:cubicBezTo>
                <a:cubicBezTo>
                  <a:pt x="11475720" y="11186161"/>
                  <a:pt x="12725399" y="10314940"/>
                  <a:pt x="11098529" y="9006840"/>
                </a:cubicBezTo>
                <a:cubicBezTo>
                  <a:pt x="9471629" y="7698779"/>
                  <a:pt x="9016999" y="8341360"/>
                  <a:pt x="8279129" y="9080500"/>
                </a:cubicBezTo>
                <a:cubicBezTo>
                  <a:pt x="7762239" y="9594850"/>
                  <a:pt x="6459220" y="8517890"/>
                  <a:pt x="5332729" y="7392671"/>
                </a:cubicBezTo>
              </a:path>
            </a:pathLst>
          </a:custGeom>
          <a:solidFill>
            <a:srgbClr val="FFFFFF"/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9" name="任意多边形 28"/>
          <p:cNvSpPr/>
          <p:nvPr>
            <p:custDataLst>
              <p:tags r:id="rId16"/>
            </p:custDataLst>
          </p:nvPr>
        </p:nvSpPr>
        <p:spPr bwMode="auto">
          <a:xfrm>
            <a:off x="7059794" y="2575747"/>
            <a:ext cx="383655" cy="369530"/>
          </a:xfrm>
          <a:custGeom>
            <a:avLst/>
            <a:gdLst>
              <a:gd name="connsiteX0" fmla="*/ 297615 w 597921"/>
              <a:gd name="connsiteY0" fmla="*/ 96957 h 598324"/>
              <a:gd name="connsiteX1" fmla="*/ 323434 w 597921"/>
              <a:gd name="connsiteY1" fmla="*/ 122740 h 598324"/>
              <a:gd name="connsiteX2" fmla="*/ 323434 w 597921"/>
              <a:gd name="connsiteY2" fmla="*/ 289852 h 598324"/>
              <a:gd name="connsiteX3" fmla="*/ 462572 w 597921"/>
              <a:gd name="connsiteY3" fmla="*/ 289852 h 598324"/>
              <a:gd name="connsiteX4" fmla="*/ 487913 w 597921"/>
              <a:gd name="connsiteY4" fmla="*/ 315157 h 598324"/>
              <a:gd name="connsiteX5" fmla="*/ 462572 w 597921"/>
              <a:gd name="connsiteY5" fmla="*/ 340463 h 598324"/>
              <a:gd name="connsiteX6" fmla="*/ 297615 w 597921"/>
              <a:gd name="connsiteY6" fmla="*/ 340463 h 598324"/>
              <a:gd name="connsiteX7" fmla="*/ 272274 w 597921"/>
              <a:gd name="connsiteY7" fmla="*/ 315157 h 598324"/>
              <a:gd name="connsiteX8" fmla="*/ 272274 w 597921"/>
              <a:gd name="connsiteY8" fmla="*/ 122740 h 598324"/>
              <a:gd name="connsiteX9" fmla="*/ 297615 w 597921"/>
              <a:gd name="connsiteY9" fmla="*/ 96957 h 598324"/>
              <a:gd name="connsiteX10" fmla="*/ 298127 w 597921"/>
              <a:gd name="connsiteY10" fmla="*/ 0 h 598324"/>
              <a:gd name="connsiteX11" fmla="*/ 597921 w 597921"/>
              <a:gd name="connsiteY11" fmla="*/ 299401 h 598324"/>
              <a:gd name="connsiteX12" fmla="*/ 298127 w 597921"/>
              <a:gd name="connsiteY12" fmla="*/ 598324 h 598324"/>
              <a:gd name="connsiteX13" fmla="*/ 35150 w 597921"/>
              <a:gd name="connsiteY13" fmla="*/ 442177 h 598324"/>
              <a:gd name="connsiteX14" fmla="*/ 34194 w 597921"/>
              <a:gd name="connsiteY14" fmla="*/ 432149 h 598324"/>
              <a:gd name="connsiteX15" fmla="*/ 40410 w 597921"/>
              <a:gd name="connsiteY15" fmla="*/ 424509 h 598324"/>
              <a:gd name="connsiteX16" fmla="*/ 74836 w 597921"/>
              <a:gd name="connsiteY16" fmla="*/ 407796 h 598324"/>
              <a:gd name="connsiteX17" fmla="*/ 91571 w 597921"/>
              <a:gd name="connsiteY17" fmla="*/ 413049 h 598324"/>
              <a:gd name="connsiteX18" fmla="*/ 298127 w 597921"/>
              <a:gd name="connsiteY18" fmla="*/ 534815 h 598324"/>
              <a:gd name="connsiteX19" fmla="*/ 534328 w 597921"/>
              <a:gd name="connsiteY19" fmla="*/ 299401 h 598324"/>
              <a:gd name="connsiteX20" fmla="*/ 298127 w 597921"/>
              <a:gd name="connsiteY20" fmla="*/ 63509 h 598324"/>
              <a:gd name="connsiteX21" fmla="*/ 145123 w 597921"/>
              <a:gd name="connsiteY21" fmla="*/ 120333 h 598324"/>
              <a:gd name="connsiteX22" fmla="*/ 200587 w 597921"/>
              <a:gd name="connsiteY22" fmla="*/ 142299 h 598324"/>
              <a:gd name="connsiteX23" fmla="*/ 208237 w 597921"/>
              <a:gd name="connsiteY23" fmla="*/ 152327 h 598324"/>
              <a:gd name="connsiteX24" fmla="*/ 203456 w 597921"/>
              <a:gd name="connsiteY24" fmla="*/ 164265 h 598324"/>
              <a:gd name="connsiteX25" fmla="*/ 48060 w 597921"/>
              <a:gd name="connsiteY25" fmla="*/ 285553 h 598324"/>
              <a:gd name="connsiteX26" fmla="*/ 35150 w 597921"/>
              <a:gd name="connsiteY26" fmla="*/ 287463 h 598324"/>
              <a:gd name="connsiteX27" fmla="*/ 27500 w 597921"/>
              <a:gd name="connsiteY27" fmla="*/ 277435 h 598324"/>
              <a:gd name="connsiteX28" fmla="*/ 246 w 597921"/>
              <a:gd name="connsiteY28" fmla="*/ 82132 h 598324"/>
              <a:gd name="connsiteX29" fmla="*/ 4550 w 597921"/>
              <a:gd name="connsiteY29" fmla="*/ 70194 h 598324"/>
              <a:gd name="connsiteX30" fmla="*/ 17459 w 597921"/>
              <a:gd name="connsiteY30" fmla="*/ 68762 h 598324"/>
              <a:gd name="connsiteX31" fmla="*/ 80574 w 597921"/>
              <a:gd name="connsiteY31" fmla="*/ 94070 h 598324"/>
              <a:gd name="connsiteX32" fmla="*/ 298127 w 597921"/>
              <a:gd name="connsiteY32" fmla="*/ 0 h 598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80" name="任意多边形 81"/>
          <p:cNvSpPr/>
          <p:nvPr>
            <p:custDataLst>
              <p:tags r:id="rId17"/>
            </p:custDataLst>
          </p:nvPr>
        </p:nvSpPr>
        <p:spPr bwMode="auto">
          <a:xfrm>
            <a:off x="5905215" y="4553104"/>
            <a:ext cx="383655" cy="369530"/>
          </a:xfrm>
          <a:custGeom>
            <a:avLst/>
            <a:gdLst>
              <a:gd name="T0" fmla="*/ 3413 w 6827"/>
              <a:gd name="T1" fmla="*/ 0 h 5912"/>
              <a:gd name="T2" fmla="*/ 0 w 6827"/>
              <a:gd name="T3" fmla="*/ 5912 h 5912"/>
              <a:gd name="T4" fmla="*/ 6827 w 6827"/>
              <a:gd name="T5" fmla="*/ 5912 h 5912"/>
              <a:gd name="T6" fmla="*/ 3413 w 6827"/>
              <a:gd name="T7" fmla="*/ 0 h 5912"/>
              <a:gd name="T8" fmla="*/ 3413 w 6827"/>
              <a:gd name="T9" fmla="*/ 972 h 5912"/>
              <a:gd name="T10" fmla="*/ 4489 w 6827"/>
              <a:gd name="T11" fmla="*/ 2835 h 5912"/>
              <a:gd name="T12" fmla="*/ 2338 w 6827"/>
              <a:gd name="T13" fmla="*/ 2835 h 5912"/>
              <a:gd name="T14" fmla="*/ 3413 w 6827"/>
              <a:gd name="T15" fmla="*/ 972 h 5912"/>
              <a:gd name="T16" fmla="*/ 842 w 6827"/>
              <a:gd name="T17" fmla="*/ 5426 h 5912"/>
              <a:gd name="T18" fmla="*/ 1917 w 6827"/>
              <a:gd name="T19" fmla="*/ 3564 h 5912"/>
              <a:gd name="T20" fmla="*/ 2993 w 6827"/>
              <a:gd name="T21" fmla="*/ 5426 h 5912"/>
              <a:gd name="T22" fmla="*/ 842 w 6827"/>
              <a:gd name="T23" fmla="*/ 5426 h 5912"/>
              <a:gd name="T24" fmla="*/ 2338 w 6827"/>
              <a:gd name="T25" fmla="*/ 3321 h 5912"/>
              <a:gd name="T26" fmla="*/ 4489 w 6827"/>
              <a:gd name="T27" fmla="*/ 3321 h 5912"/>
              <a:gd name="T28" fmla="*/ 3413 w 6827"/>
              <a:gd name="T29" fmla="*/ 5183 h 5912"/>
              <a:gd name="T30" fmla="*/ 2338 w 6827"/>
              <a:gd name="T31" fmla="*/ 3321 h 5912"/>
              <a:gd name="T32" fmla="*/ 4910 w 6827"/>
              <a:gd name="T33" fmla="*/ 3564 h 5912"/>
              <a:gd name="T34" fmla="*/ 5985 w 6827"/>
              <a:gd name="T35" fmla="*/ 5426 h 5912"/>
              <a:gd name="T36" fmla="*/ 3834 w 6827"/>
              <a:gd name="T37" fmla="*/ 5426 h 5912"/>
              <a:gd name="T38" fmla="*/ 4910 w 6827"/>
              <a:gd name="T39" fmla="*/ 3564 h 5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827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81" name="任意多边形 26"/>
          <p:cNvSpPr/>
          <p:nvPr>
            <p:custDataLst>
              <p:tags r:id="rId18"/>
            </p:custDataLst>
          </p:nvPr>
        </p:nvSpPr>
        <p:spPr bwMode="auto">
          <a:xfrm>
            <a:off x="7059794" y="3918241"/>
            <a:ext cx="383655" cy="369530"/>
          </a:xfrm>
          <a:custGeom>
            <a:avLst/>
            <a:gdLst>
              <a:gd name="connsiteX0" fmla="*/ 304701 w 609473"/>
              <a:gd name="connsiteY0" fmla="*/ 381618 h 587034"/>
              <a:gd name="connsiteX1" fmla="*/ 325879 w 609473"/>
              <a:gd name="connsiteY1" fmla="*/ 394101 h 587034"/>
              <a:gd name="connsiteX2" fmla="*/ 309542 w 609473"/>
              <a:gd name="connsiteY2" fmla="*/ 410914 h 587034"/>
              <a:gd name="connsiteX3" fmla="*/ 331022 w 609473"/>
              <a:gd name="connsiteY3" fmla="*/ 433867 h 587034"/>
              <a:gd name="connsiteX4" fmla="*/ 312466 w 609473"/>
              <a:gd name="connsiteY4" fmla="*/ 468800 h 587034"/>
              <a:gd name="connsiteX5" fmla="*/ 294112 w 609473"/>
              <a:gd name="connsiteY5" fmla="*/ 468096 h 587034"/>
              <a:gd name="connsiteX6" fmla="*/ 278380 w 609473"/>
              <a:gd name="connsiteY6" fmla="*/ 432055 h 587034"/>
              <a:gd name="connsiteX7" fmla="*/ 299861 w 609473"/>
              <a:gd name="connsiteY7" fmla="*/ 410612 h 587034"/>
              <a:gd name="connsiteX8" fmla="*/ 284028 w 609473"/>
              <a:gd name="connsiteY8" fmla="*/ 393397 h 587034"/>
              <a:gd name="connsiteX9" fmla="*/ 224835 w 609473"/>
              <a:gd name="connsiteY9" fmla="*/ 380559 h 587034"/>
              <a:gd name="connsiteX10" fmla="*/ 283211 w 609473"/>
              <a:gd name="connsiteY10" fmla="*/ 483344 h 587034"/>
              <a:gd name="connsiteX11" fmla="*/ 305190 w 609473"/>
              <a:gd name="connsiteY11" fmla="*/ 499753 h 587034"/>
              <a:gd name="connsiteX12" fmla="*/ 327069 w 609473"/>
              <a:gd name="connsiteY12" fmla="*/ 483646 h 587034"/>
              <a:gd name="connsiteX13" fmla="*/ 387865 w 609473"/>
              <a:gd name="connsiteY13" fmla="*/ 380861 h 587034"/>
              <a:gd name="connsiteX14" fmla="*/ 498972 w 609473"/>
              <a:gd name="connsiteY14" fmla="*/ 386700 h 587034"/>
              <a:gd name="connsiteX15" fmla="*/ 581344 w 609473"/>
              <a:gd name="connsiteY15" fmla="*/ 414485 h 587034"/>
              <a:gd name="connsiteX16" fmla="*/ 609473 w 609473"/>
              <a:gd name="connsiteY16" fmla="*/ 494820 h 587034"/>
              <a:gd name="connsiteX17" fmla="*/ 609473 w 609473"/>
              <a:gd name="connsiteY17" fmla="*/ 529048 h 587034"/>
              <a:gd name="connsiteX18" fmla="*/ 551399 w 609473"/>
              <a:gd name="connsiteY18" fmla="*/ 587034 h 587034"/>
              <a:gd name="connsiteX19" fmla="*/ 58074 w 609473"/>
              <a:gd name="connsiteY19" fmla="*/ 587034 h 587034"/>
              <a:gd name="connsiteX20" fmla="*/ 0 w 609473"/>
              <a:gd name="connsiteY20" fmla="*/ 529048 h 587034"/>
              <a:gd name="connsiteX21" fmla="*/ 0 w 609473"/>
              <a:gd name="connsiteY21" fmla="*/ 494820 h 587034"/>
              <a:gd name="connsiteX22" fmla="*/ 28129 w 609473"/>
              <a:gd name="connsiteY22" fmla="*/ 414485 h 587034"/>
              <a:gd name="connsiteX23" fmla="*/ 110501 w 609473"/>
              <a:gd name="connsiteY23" fmla="*/ 386700 h 587034"/>
              <a:gd name="connsiteX24" fmla="*/ 316407 w 609473"/>
              <a:gd name="connsiteY24" fmla="*/ 206077 h 587034"/>
              <a:gd name="connsiteX25" fmla="*/ 316407 w 609473"/>
              <a:gd name="connsiteY25" fmla="*/ 272924 h 587034"/>
              <a:gd name="connsiteX26" fmla="*/ 335965 w 609473"/>
              <a:gd name="connsiteY26" fmla="*/ 266783 h 587034"/>
              <a:gd name="connsiteX27" fmla="*/ 346551 w 609473"/>
              <a:gd name="connsiteY27" fmla="*/ 239602 h 587034"/>
              <a:gd name="connsiteX28" fmla="*/ 336570 w 609473"/>
              <a:gd name="connsiteY28" fmla="*/ 216346 h 587034"/>
              <a:gd name="connsiteX29" fmla="*/ 316407 w 609473"/>
              <a:gd name="connsiteY29" fmla="*/ 206077 h 587034"/>
              <a:gd name="connsiteX30" fmla="*/ 299872 w 609473"/>
              <a:gd name="connsiteY30" fmla="*/ 94230 h 587034"/>
              <a:gd name="connsiteX31" fmla="*/ 277793 w 609473"/>
              <a:gd name="connsiteY31" fmla="*/ 102183 h 587034"/>
              <a:gd name="connsiteX32" fmla="*/ 270534 w 609473"/>
              <a:gd name="connsiteY32" fmla="*/ 122922 h 587034"/>
              <a:gd name="connsiteX33" fmla="*/ 281322 w 609473"/>
              <a:gd name="connsiteY33" fmla="*/ 145674 h 587034"/>
              <a:gd name="connsiteX34" fmla="*/ 299872 w 609473"/>
              <a:gd name="connsiteY34" fmla="*/ 154231 h 587034"/>
              <a:gd name="connsiteX35" fmla="*/ 316407 w 609473"/>
              <a:gd name="connsiteY35" fmla="*/ 42585 h 587034"/>
              <a:gd name="connsiteX36" fmla="*/ 316407 w 609473"/>
              <a:gd name="connsiteY36" fmla="*/ 56478 h 587034"/>
              <a:gd name="connsiteX37" fmla="*/ 360061 w 609473"/>
              <a:gd name="connsiteY37" fmla="*/ 70169 h 587034"/>
              <a:gd name="connsiteX38" fmla="*/ 389904 w 609473"/>
              <a:gd name="connsiteY38" fmla="*/ 129465 h 587034"/>
              <a:gd name="connsiteX39" fmla="*/ 344837 w 609473"/>
              <a:gd name="connsiteY39" fmla="*/ 129465 h 587034"/>
              <a:gd name="connsiteX40" fmla="*/ 339797 w 609473"/>
              <a:gd name="connsiteY40" fmla="*/ 107217 h 587034"/>
              <a:gd name="connsiteX41" fmla="*/ 316407 w 609473"/>
              <a:gd name="connsiteY41" fmla="*/ 93928 h 587034"/>
              <a:gd name="connsiteX42" fmla="*/ 316407 w 609473"/>
              <a:gd name="connsiteY42" fmla="*/ 159063 h 587034"/>
              <a:gd name="connsiteX43" fmla="*/ 371050 w 609473"/>
              <a:gd name="connsiteY43" fmla="*/ 183829 h 587034"/>
              <a:gd name="connsiteX44" fmla="*/ 394037 w 609473"/>
              <a:gd name="connsiteY44" fmla="*/ 234467 h 587034"/>
              <a:gd name="connsiteX45" fmla="*/ 362380 w 609473"/>
              <a:gd name="connsiteY45" fmla="*/ 297086 h 587034"/>
              <a:gd name="connsiteX46" fmla="*/ 316407 w 609473"/>
              <a:gd name="connsiteY46" fmla="*/ 311079 h 587034"/>
              <a:gd name="connsiteX47" fmla="*/ 316407 w 609473"/>
              <a:gd name="connsiteY47" fmla="*/ 318328 h 587034"/>
              <a:gd name="connsiteX48" fmla="*/ 445959 w 609473"/>
              <a:gd name="connsiteY48" fmla="*/ 180507 h 587034"/>
              <a:gd name="connsiteX49" fmla="*/ 316407 w 609473"/>
              <a:gd name="connsiteY49" fmla="*/ 42585 h 587034"/>
              <a:gd name="connsiteX50" fmla="*/ 299872 w 609473"/>
              <a:gd name="connsiteY50" fmla="*/ 42484 h 587034"/>
              <a:gd name="connsiteX51" fmla="*/ 168808 w 609473"/>
              <a:gd name="connsiteY51" fmla="*/ 180507 h 587034"/>
              <a:gd name="connsiteX52" fmla="*/ 299872 w 609473"/>
              <a:gd name="connsiteY52" fmla="*/ 318428 h 587034"/>
              <a:gd name="connsiteX53" fmla="*/ 299872 w 609473"/>
              <a:gd name="connsiteY53" fmla="*/ 311381 h 587034"/>
              <a:gd name="connsiteX54" fmla="*/ 249564 w 609473"/>
              <a:gd name="connsiteY54" fmla="*/ 296683 h 587034"/>
              <a:gd name="connsiteX55" fmla="*/ 220729 w 609473"/>
              <a:gd name="connsiteY55" fmla="*/ 229635 h 587034"/>
              <a:gd name="connsiteX56" fmla="*/ 266904 w 609473"/>
              <a:gd name="connsiteY56" fmla="*/ 229635 h 587034"/>
              <a:gd name="connsiteX57" fmla="*/ 273659 w 609473"/>
              <a:gd name="connsiteY57" fmla="*/ 258528 h 587034"/>
              <a:gd name="connsiteX58" fmla="*/ 299872 w 609473"/>
              <a:gd name="connsiteY58" fmla="*/ 273428 h 587034"/>
              <a:gd name="connsiteX59" fmla="*/ 299872 w 609473"/>
              <a:gd name="connsiteY59" fmla="*/ 200440 h 587034"/>
              <a:gd name="connsiteX60" fmla="*/ 285959 w 609473"/>
              <a:gd name="connsiteY60" fmla="*/ 196312 h 587034"/>
              <a:gd name="connsiteX61" fmla="*/ 239784 w 609473"/>
              <a:gd name="connsiteY61" fmla="*/ 169634 h 587034"/>
              <a:gd name="connsiteX62" fmla="*/ 226375 w 609473"/>
              <a:gd name="connsiteY62" fmla="*/ 128459 h 587034"/>
              <a:gd name="connsiteX63" fmla="*/ 231618 w 609473"/>
              <a:gd name="connsiteY63" fmla="*/ 99566 h 587034"/>
              <a:gd name="connsiteX64" fmla="*/ 246237 w 609473"/>
              <a:gd name="connsiteY64" fmla="*/ 77115 h 587034"/>
              <a:gd name="connsiteX65" fmla="*/ 273256 w 609473"/>
              <a:gd name="connsiteY65" fmla="*/ 60404 h 587034"/>
              <a:gd name="connsiteX66" fmla="*/ 299872 w 609473"/>
              <a:gd name="connsiteY66" fmla="*/ 56075 h 587034"/>
              <a:gd name="connsiteX67" fmla="*/ 307333 w 609473"/>
              <a:gd name="connsiteY67" fmla="*/ 0 h 587034"/>
              <a:gd name="connsiteX68" fmla="*/ 488101 w 609473"/>
              <a:gd name="connsiteY68" fmla="*/ 180507 h 587034"/>
              <a:gd name="connsiteX69" fmla="*/ 307333 w 609473"/>
              <a:gd name="connsiteY69" fmla="*/ 361013 h 587034"/>
              <a:gd name="connsiteX70" fmla="*/ 126665 w 609473"/>
              <a:gd name="connsiteY70" fmla="*/ 180507 h 587034"/>
              <a:gd name="connsiteX71" fmla="*/ 307333 w 609473"/>
              <a:gd name="connsiteY71" fmla="*/ 0 h 587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609473" h="587034">
                <a:moveTo>
                  <a:pt x="304701" y="381618"/>
                </a:moveTo>
                <a:lnTo>
                  <a:pt x="325879" y="394101"/>
                </a:lnTo>
                <a:lnTo>
                  <a:pt x="309542" y="410914"/>
                </a:lnTo>
                <a:lnTo>
                  <a:pt x="331022" y="433867"/>
                </a:lnTo>
                <a:lnTo>
                  <a:pt x="312466" y="468800"/>
                </a:lnTo>
                <a:cubicBezTo>
                  <a:pt x="307021" y="479069"/>
                  <a:pt x="298751" y="478767"/>
                  <a:pt x="294112" y="468096"/>
                </a:cubicBezTo>
                <a:lnTo>
                  <a:pt x="278380" y="432055"/>
                </a:lnTo>
                <a:lnTo>
                  <a:pt x="299861" y="410612"/>
                </a:lnTo>
                <a:lnTo>
                  <a:pt x="284028" y="393397"/>
                </a:lnTo>
                <a:close/>
                <a:moveTo>
                  <a:pt x="224835" y="380559"/>
                </a:moveTo>
                <a:lnTo>
                  <a:pt x="283211" y="483344"/>
                </a:lnTo>
                <a:cubicBezTo>
                  <a:pt x="289260" y="493914"/>
                  <a:pt x="297024" y="499753"/>
                  <a:pt x="305190" y="499753"/>
                </a:cubicBezTo>
                <a:cubicBezTo>
                  <a:pt x="313155" y="499753"/>
                  <a:pt x="320919" y="494015"/>
                  <a:pt x="327069" y="483646"/>
                </a:cubicBezTo>
                <a:lnTo>
                  <a:pt x="387865" y="380861"/>
                </a:lnTo>
                <a:lnTo>
                  <a:pt x="498972" y="386700"/>
                </a:lnTo>
                <a:cubicBezTo>
                  <a:pt x="529521" y="388311"/>
                  <a:pt x="565716" y="400492"/>
                  <a:pt x="581344" y="414485"/>
                </a:cubicBezTo>
                <a:cubicBezTo>
                  <a:pt x="597072" y="428679"/>
                  <a:pt x="609473" y="464015"/>
                  <a:pt x="609473" y="494820"/>
                </a:cubicBezTo>
                <a:lnTo>
                  <a:pt x="609473" y="529048"/>
                </a:lnTo>
                <a:cubicBezTo>
                  <a:pt x="609473" y="561061"/>
                  <a:pt x="583360" y="587034"/>
                  <a:pt x="551399" y="587034"/>
                </a:cubicBezTo>
                <a:lnTo>
                  <a:pt x="58074" y="587034"/>
                </a:lnTo>
                <a:cubicBezTo>
                  <a:pt x="26012" y="587034"/>
                  <a:pt x="0" y="561061"/>
                  <a:pt x="0" y="529048"/>
                </a:cubicBezTo>
                <a:lnTo>
                  <a:pt x="0" y="494820"/>
                </a:lnTo>
                <a:cubicBezTo>
                  <a:pt x="0" y="464015"/>
                  <a:pt x="12401" y="428679"/>
                  <a:pt x="28129" y="414485"/>
                </a:cubicBezTo>
                <a:cubicBezTo>
                  <a:pt x="43757" y="400492"/>
                  <a:pt x="79851" y="388311"/>
                  <a:pt x="110501" y="386700"/>
                </a:cubicBezTo>
                <a:close/>
                <a:moveTo>
                  <a:pt x="316407" y="206077"/>
                </a:moveTo>
                <a:lnTo>
                  <a:pt x="316407" y="272924"/>
                </a:lnTo>
                <a:cubicBezTo>
                  <a:pt x="325379" y="271817"/>
                  <a:pt x="331832" y="269703"/>
                  <a:pt x="335965" y="266783"/>
                </a:cubicBezTo>
                <a:cubicBezTo>
                  <a:pt x="343023" y="261548"/>
                  <a:pt x="346551" y="252488"/>
                  <a:pt x="346551" y="239602"/>
                </a:cubicBezTo>
                <a:cubicBezTo>
                  <a:pt x="346551" y="229736"/>
                  <a:pt x="343224" y="222084"/>
                  <a:pt x="336570" y="216346"/>
                </a:cubicBezTo>
                <a:cubicBezTo>
                  <a:pt x="332638" y="213024"/>
                  <a:pt x="325884" y="209601"/>
                  <a:pt x="316407" y="206077"/>
                </a:cubicBezTo>
                <a:close/>
                <a:moveTo>
                  <a:pt x="299872" y="94230"/>
                </a:moveTo>
                <a:cubicBezTo>
                  <a:pt x="289891" y="94431"/>
                  <a:pt x="282531" y="97149"/>
                  <a:pt x="277793" y="102183"/>
                </a:cubicBezTo>
                <a:cubicBezTo>
                  <a:pt x="272954" y="107317"/>
                  <a:pt x="270534" y="114163"/>
                  <a:pt x="270534" y="122922"/>
                </a:cubicBezTo>
                <a:cubicBezTo>
                  <a:pt x="270534" y="132586"/>
                  <a:pt x="274163" y="140137"/>
                  <a:pt x="281322" y="145674"/>
                </a:cubicBezTo>
                <a:cubicBezTo>
                  <a:pt x="285354" y="148795"/>
                  <a:pt x="291504" y="151613"/>
                  <a:pt x="299872" y="154231"/>
                </a:cubicBezTo>
                <a:close/>
                <a:moveTo>
                  <a:pt x="316407" y="42585"/>
                </a:moveTo>
                <a:lnTo>
                  <a:pt x="316407" y="56478"/>
                </a:lnTo>
                <a:cubicBezTo>
                  <a:pt x="334957" y="57887"/>
                  <a:pt x="349576" y="62518"/>
                  <a:pt x="360061" y="70169"/>
                </a:cubicBezTo>
                <a:cubicBezTo>
                  <a:pt x="379318" y="82350"/>
                  <a:pt x="389198" y="102082"/>
                  <a:pt x="389904" y="129465"/>
                </a:cubicBezTo>
                <a:lnTo>
                  <a:pt x="344837" y="129465"/>
                </a:lnTo>
                <a:cubicBezTo>
                  <a:pt x="344031" y="119297"/>
                  <a:pt x="342317" y="111948"/>
                  <a:pt x="339797" y="107217"/>
                </a:cubicBezTo>
                <a:cubicBezTo>
                  <a:pt x="335562" y="99163"/>
                  <a:pt x="327698" y="94733"/>
                  <a:pt x="316407" y="93928"/>
                </a:cubicBezTo>
                <a:lnTo>
                  <a:pt x="316407" y="159063"/>
                </a:lnTo>
                <a:cubicBezTo>
                  <a:pt x="343527" y="168426"/>
                  <a:pt x="361674" y="176681"/>
                  <a:pt x="371050" y="183829"/>
                </a:cubicBezTo>
                <a:cubicBezTo>
                  <a:pt x="386375" y="195809"/>
                  <a:pt x="394037" y="212722"/>
                  <a:pt x="394037" y="234467"/>
                </a:cubicBezTo>
                <a:cubicBezTo>
                  <a:pt x="394037" y="263159"/>
                  <a:pt x="383451" y="284099"/>
                  <a:pt x="362380" y="297086"/>
                </a:cubicBezTo>
                <a:cubicBezTo>
                  <a:pt x="349475" y="305039"/>
                  <a:pt x="334151" y="309670"/>
                  <a:pt x="316407" y="311079"/>
                </a:cubicBezTo>
                <a:lnTo>
                  <a:pt x="316407" y="318328"/>
                </a:lnTo>
                <a:cubicBezTo>
                  <a:pt x="388593" y="313697"/>
                  <a:pt x="445959" y="253696"/>
                  <a:pt x="445959" y="180507"/>
                </a:cubicBezTo>
                <a:cubicBezTo>
                  <a:pt x="445959" y="107217"/>
                  <a:pt x="388593" y="47316"/>
                  <a:pt x="316407" y="42585"/>
                </a:cubicBezTo>
                <a:close/>
                <a:moveTo>
                  <a:pt x="299872" y="42484"/>
                </a:moveTo>
                <a:cubicBezTo>
                  <a:pt x="226980" y="46410"/>
                  <a:pt x="168808" y="106713"/>
                  <a:pt x="168808" y="180507"/>
                </a:cubicBezTo>
                <a:cubicBezTo>
                  <a:pt x="168808" y="254199"/>
                  <a:pt x="226980" y="314502"/>
                  <a:pt x="299872" y="318428"/>
                </a:cubicBezTo>
                <a:lnTo>
                  <a:pt x="299872" y="311381"/>
                </a:lnTo>
                <a:cubicBezTo>
                  <a:pt x="277390" y="308864"/>
                  <a:pt x="260553" y="303931"/>
                  <a:pt x="249564" y="296683"/>
                </a:cubicBezTo>
                <a:cubicBezTo>
                  <a:pt x="230005" y="283596"/>
                  <a:pt x="220427" y="261246"/>
                  <a:pt x="220729" y="229635"/>
                </a:cubicBezTo>
                <a:lnTo>
                  <a:pt x="266904" y="229635"/>
                </a:lnTo>
                <a:cubicBezTo>
                  <a:pt x="268518" y="244031"/>
                  <a:pt x="270736" y="253696"/>
                  <a:pt x="273659" y="258528"/>
                </a:cubicBezTo>
                <a:cubicBezTo>
                  <a:pt x="278095" y="266179"/>
                  <a:pt x="286867" y="271112"/>
                  <a:pt x="299872" y="273428"/>
                </a:cubicBezTo>
                <a:lnTo>
                  <a:pt x="299872" y="200440"/>
                </a:lnTo>
                <a:lnTo>
                  <a:pt x="285959" y="196312"/>
                </a:lnTo>
                <a:cubicBezTo>
                  <a:pt x="264182" y="189970"/>
                  <a:pt x="248757" y="181010"/>
                  <a:pt x="239784" y="169634"/>
                </a:cubicBezTo>
                <a:cubicBezTo>
                  <a:pt x="230811" y="158258"/>
                  <a:pt x="226375" y="144466"/>
                  <a:pt x="226375" y="128459"/>
                </a:cubicBezTo>
                <a:cubicBezTo>
                  <a:pt x="226375" y="117787"/>
                  <a:pt x="228089" y="108223"/>
                  <a:pt x="231618" y="99566"/>
                </a:cubicBezTo>
                <a:cubicBezTo>
                  <a:pt x="235046" y="90908"/>
                  <a:pt x="239986" y="83357"/>
                  <a:pt x="246237" y="77115"/>
                </a:cubicBezTo>
                <a:cubicBezTo>
                  <a:pt x="254302" y="69062"/>
                  <a:pt x="263376" y="63424"/>
                  <a:pt x="273256" y="60404"/>
                </a:cubicBezTo>
                <a:cubicBezTo>
                  <a:pt x="279406" y="58390"/>
                  <a:pt x="288177" y="56981"/>
                  <a:pt x="299872" y="56075"/>
                </a:cubicBezTo>
                <a:close/>
                <a:moveTo>
                  <a:pt x="307333" y="0"/>
                </a:moveTo>
                <a:cubicBezTo>
                  <a:pt x="407043" y="0"/>
                  <a:pt x="488101" y="80941"/>
                  <a:pt x="488101" y="180507"/>
                </a:cubicBezTo>
                <a:cubicBezTo>
                  <a:pt x="488101" y="279971"/>
                  <a:pt x="407043" y="361013"/>
                  <a:pt x="307333" y="361013"/>
                </a:cubicBezTo>
                <a:cubicBezTo>
                  <a:pt x="207724" y="361013"/>
                  <a:pt x="126665" y="279971"/>
                  <a:pt x="126665" y="180507"/>
                </a:cubicBezTo>
                <a:cubicBezTo>
                  <a:pt x="126665" y="80941"/>
                  <a:pt x="207724" y="0"/>
                  <a:pt x="30733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82" name="PA_ImportSvg_636905887840661777"/>
          <p:cNvSpPr/>
          <p:nvPr>
            <p:custDataLst>
              <p:tags r:id="rId19"/>
            </p:custDataLst>
          </p:nvPr>
        </p:nvSpPr>
        <p:spPr>
          <a:xfrm>
            <a:off x="4834255" y="2553221"/>
            <a:ext cx="414142" cy="414583"/>
          </a:xfrm>
          <a:custGeom>
            <a:avLst/>
            <a:gdLst/>
            <a:ahLst/>
            <a:cxnLst/>
            <a:rect l="l" t="t" r="r" b="b"/>
            <a:pathLst>
              <a:path w="12174156" h="12187135">
                <a:moveTo>
                  <a:pt x="6087078" y="1"/>
                </a:moveTo>
                <a:cubicBezTo>
                  <a:pt x="7346026" y="1"/>
                  <a:pt x="7346026" y="1"/>
                  <a:pt x="8455717" y="480218"/>
                </a:cubicBezTo>
                <a:cubicBezTo>
                  <a:pt x="9565411" y="960426"/>
                  <a:pt x="9565411" y="960426"/>
                  <a:pt x="10389565" y="1784592"/>
                </a:cubicBezTo>
                <a:cubicBezTo>
                  <a:pt x="11213724" y="2608752"/>
                  <a:pt x="11213724" y="2608752"/>
                  <a:pt x="11693938" y="3718439"/>
                </a:cubicBezTo>
                <a:cubicBezTo>
                  <a:pt x="12174145" y="4828130"/>
                  <a:pt x="12174145" y="4828130"/>
                  <a:pt x="12174156" y="6087078"/>
                </a:cubicBezTo>
                <a:cubicBezTo>
                  <a:pt x="12174156" y="7359005"/>
                  <a:pt x="12174156" y="7359005"/>
                  <a:pt x="11693938" y="8468696"/>
                </a:cubicBezTo>
                <a:cubicBezTo>
                  <a:pt x="11213731" y="9578391"/>
                  <a:pt x="11213731" y="9578391"/>
                  <a:pt x="10389565" y="10402543"/>
                </a:cubicBezTo>
                <a:cubicBezTo>
                  <a:pt x="9565406" y="11226702"/>
                  <a:pt x="9565406" y="11226702"/>
                  <a:pt x="8455717" y="11706917"/>
                </a:cubicBezTo>
                <a:cubicBezTo>
                  <a:pt x="7346025" y="12187124"/>
                  <a:pt x="7346025" y="12187124"/>
                  <a:pt x="6087078" y="12187134"/>
                </a:cubicBezTo>
                <a:cubicBezTo>
                  <a:pt x="4828132" y="12187134"/>
                  <a:pt x="4828132" y="12187134"/>
                  <a:pt x="3718440" y="11706917"/>
                </a:cubicBezTo>
                <a:cubicBezTo>
                  <a:pt x="2608743" y="11226708"/>
                  <a:pt x="2608743" y="11226708"/>
                  <a:pt x="1784592" y="10402543"/>
                </a:cubicBezTo>
                <a:cubicBezTo>
                  <a:pt x="960434" y="9578385"/>
                  <a:pt x="960434" y="9578385"/>
                  <a:pt x="480218" y="8468695"/>
                </a:cubicBezTo>
                <a:cubicBezTo>
                  <a:pt x="11" y="7359001"/>
                  <a:pt x="11" y="7359001"/>
                  <a:pt x="1" y="6087078"/>
                </a:cubicBezTo>
                <a:cubicBezTo>
                  <a:pt x="1" y="4828130"/>
                  <a:pt x="1" y="4828130"/>
                  <a:pt x="480218" y="3718439"/>
                </a:cubicBezTo>
                <a:cubicBezTo>
                  <a:pt x="960426" y="2608744"/>
                  <a:pt x="960426" y="2608744"/>
                  <a:pt x="1784592" y="1784591"/>
                </a:cubicBezTo>
                <a:cubicBezTo>
                  <a:pt x="2608751" y="960432"/>
                  <a:pt x="2608751" y="960432"/>
                  <a:pt x="3718440" y="480218"/>
                </a:cubicBezTo>
                <a:cubicBezTo>
                  <a:pt x="4828132" y="11"/>
                  <a:pt x="4828132" y="11"/>
                  <a:pt x="6087078" y="0"/>
                </a:cubicBezTo>
                <a:moveTo>
                  <a:pt x="7748370" y="7774327"/>
                </a:moveTo>
                <a:cubicBezTo>
                  <a:pt x="7787306" y="7722412"/>
                  <a:pt x="7787306" y="7722412"/>
                  <a:pt x="7709434" y="7644539"/>
                </a:cubicBezTo>
                <a:cubicBezTo>
                  <a:pt x="7631561" y="7566666"/>
                  <a:pt x="7631561" y="7566666"/>
                  <a:pt x="7527730" y="7469325"/>
                </a:cubicBezTo>
                <a:cubicBezTo>
                  <a:pt x="7423895" y="7371988"/>
                  <a:pt x="7423895" y="7371988"/>
                  <a:pt x="7346026" y="7268153"/>
                </a:cubicBezTo>
                <a:cubicBezTo>
                  <a:pt x="7268152" y="7164321"/>
                  <a:pt x="7268152" y="7164321"/>
                  <a:pt x="7294111" y="7073470"/>
                </a:cubicBezTo>
                <a:cubicBezTo>
                  <a:pt x="7359005" y="6865808"/>
                  <a:pt x="7359005" y="6865808"/>
                  <a:pt x="7339537" y="6768467"/>
                </a:cubicBezTo>
                <a:cubicBezTo>
                  <a:pt x="7320068" y="6671126"/>
                  <a:pt x="7320068" y="6671126"/>
                  <a:pt x="7216238" y="6638679"/>
                </a:cubicBezTo>
                <a:cubicBezTo>
                  <a:pt x="7112406" y="6606239"/>
                  <a:pt x="7112406" y="6606239"/>
                  <a:pt x="6917725" y="6612721"/>
                </a:cubicBezTo>
                <a:cubicBezTo>
                  <a:pt x="6723043" y="6619214"/>
                  <a:pt x="6723043" y="6619214"/>
                  <a:pt x="6450486" y="6619211"/>
                </a:cubicBezTo>
                <a:cubicBezTo>
                  <a:pt x="6307719" y="6619211"/>
                  <a:pt x="6307719" y="6619211"/>
                  <a:pt x="6216867" y="6632190"/>
                </a:cubicBezTo>
                <a:cubicBezTo>
                  <a:pt x="6126015" y="6645169"/>
                  <a:pt x="6126015" y="6645169"/>
                  <a:pt x="6048143" y="6651659"/>
                </a:cubicBezTo>
                <a:cubicBezTo>
                  <a:pt x="5970269" y="6658143"/>
                  <a:pt x="5970269" y="6658143"/>
                  <a:pt x="5879418" y="6664638"/>
                </a:cubicBezTo>
                <a:cubicBezTo>
                  <a:pt x="5788567" y="6671134"/>
                  <a:pt x="5788567" y="6671134"/>
                  <a:pt x="5671757" y="6658148"/>
                </a:cubicBezTo>
                <a:cubicBezTo>
                  <a:pt x="5490053" y="6645169"/>
                  <a:pt x="5490053" y="6645169"/>
                  <a:pt x="5392712" y="6593254"/>
                </a:cubicBezTo>
                <a:cubicBezTo>
                  <a:pt x="5295368" y="6541343"/>
                  <a:pt x="5295368" y="6541343"/>
                  <a:pt x="5211008" y="6489423"/>
                </a:cubicBezTo>
                <a:cubicBezTo>
                  <a:pt x="5126648" y="6437503"/>
                  <a:pt x="5126648" y="6437503"/>
                  <a:pt x="4996857" y="6398571"/>
                </a:cubicBezTo>
                <a:cubicBezTo>
                  <a:pt x="4867069" y="6359633"/>
                  <a:pt x="4867069" y="6359633"/>
                  <a:pt x="4620471" y="6346655"/>
                </a:cubicBezTo>
                <a:cubicBezTo>
                  <a:pt x="4270042" y="6333677"/>
                  <a:pt x="4270042" y="6333677"/>
                  <a:pt x="4120786" y="6314208"/>
                </a:cubicBezTo>
                <a:cubicBezTo>
                  <a:pt x="3971528" y="6294744"/>
                  <a:pt x="3971528" y="6294744"/>
                  <a:pt x="3906635" y="6275272"/>
                </a:cubicBezTo>
                <a:cubicBezTo>
                  <a:pt x="3841740" y="6255802"/>
                  <a:pt x="3841740" y="6255802"/>
                  <a:pt x="3802804" y="6249314"/>
                </a:cubicBezTo>
                <a:cubicBezTo>
                  <a:pt x="3763867" y="6242826"/>
                  <a:pt x="3763867" y="6242826"/>
                  <a:pt x="3647058" y="6242825"/>
                </a:cubicBezTo>
                <a:cubicBezTo>
                  <a:pt x="3530248" y="6255803"/>
                  <a:pt x="3530248" y="6255803"/>
                  <a:pt x="3290140" y="6359634"/>
                </a:cubicBezTo>
                <a:cubicBezTo>
                  <a:pt x="3050040" y="6463485"/>
                  <a:pt x="3050040" y="6463485"/>
                  <a:pt x="2803433" y="6599742"/>
                </a:cubicBezTo>
                <a:cubicBezTo>
                  <a:pt x="2556822" y="6735991"/>
                  <a:pt x="2556822" y="6735991"/>
                  <a:pt x="2375131" y="6878787"/>
                </a:cubicBezTo>
                <a:cubicBezTo>
                  <a:pt x="2193429" y="7021568"/>
                  <a:pt x="2193429" y="7021568"/>
                  <a:pt x="2193427" y="7112406"/>
                </a:cubicBezTo>
                <a:cubicBezTo>
                  <a:pt x="2193427" y="7371984"/>
                  <a:pt x="2193427" y="7371984"/>
                  <a:pt x="2225874" y="7527729"/>
                </a:cubicBezTo>
                <a:cubicBezTo>
                  <a:pt x="2258326" y="7683474"/>
                  <a:pt x="2258326" y="7683474"/>
                  <a:pt x="2316726" y="7767838"/>
                </a:cubicBezTo>
                <a:cubicBezTo>
                  <a:pt x="2375123" y="7852204"/>
                  <a:pt x="2375123" y="7852204"/>
                  <a:pt x="2440025" y="7904115"/>
                </a:cubicBezTo>
                <a:cubicBezTo>
                  <a:pt x="2504932" y="7956022"/>
                  <a:pt x="2504932" y="7956022"/>
                  <a:pt x="2569814" y="8020925"/>
                </a:cubicBezTo>
                <a:cubicBezTo>
                  <a:pt x="2634695" y="8085829"/>
                  <a:pt x="2634695" y="8085829"/>
                  <a:pt x="2745028" y="8111777"/>
                </a:cubicBezTo>
                <a:cubicBezTo>
                  <a:pt x="2855364" y="8137717"/>
                  <a:pt x="2855364" y="8137717"/>
                  <a:pt x="2985137" y="8144224"/>
                </a:cubicBezTo>
                <a:cubicBezTo>
                  <a:pt x="3114911" y="8150730"/>
                  <a:pt x="3114911" y="8150730"/>
                  <a:pt x="3225246" y="8176671"/>
                </a:cubicBezTo>
                <a:cubicBezTo>
                  <a:pt x="3335581" y="8202610"/>
                  <a:pt x="3335581" y="8202610"/>
                  <a:pt x="3400460" y="8267523"/>
                </a:cubicBezTo>
                <a:cubicBezTo>
                  <a:pt x="3530249" y="8423269"/>
                  <a:pt x="3530249" y="8423269"/>
                  <a:pt x="3673016" y="8397311"/>
                </a:cubicBezTo>
                <a:cubicBezTo>
                  <a:pt x="3815781" y="8371340"/>
                  <a:pt x="3815781" y="8371340"/>
                  <a:pt x="3926103" y="8312949"/>
                </a:cubicBezTo>
                <a:cubicBezTo>
                  <a:pt x="4036427" y="8254560"/>
                  <a:pt x="4036427" y="8254560"/>
                  <a:pt x="4107807" y="8267523"/>
                </a:cubicBezTo>
                <a:cubicBezTo>
                  <a:pt x="4179187" y="8280482"/>
                  <a:pt x="4179187" y="8280482"/>
                  <a:pt x="4192169" y="8514121"/>
                </a:cubicBezTo>
                <a:cubicBezTo>
                  <a:pt x="4192169" y="8617952"/>
                  <a:pt x="4192169" y="8617952"/>
                  <a:pt x="4231106" y="8669867"/>
                </a:cubicBezTo>
                <a:cubicBezTo>
                  <a:pt x="4270042" y="8721783"/>
                  <a:pt x="4270042" y="8721783"/>
                  <a:pt x="4334936" y="8747740"/>
                </a:cubicBezTo>
                <a:lnTo>
                  <a:pt x="4490682" y="8825613"/>
                </a:lnTo>
                <a:cubicBezTo>
                  <a:pt x="4581534" y="8877528"/>
                  <a:pt x="4581534" y="8877528"/>
                  <a:pt x="4685365" y="8968380"/>
                </a:cubicBezTo>
                <a:cubicBezTo>
                  <a:pt x="4789196" y="9072211"/>
                  <a:pt x="4789196" y="9072211"/>
                  <a:pt x="4756749" y="9163063"/>
                </a:cubicBezTo>
                <a:cubicBezTo>
                  <a:pt x="4724308" y="9253917"/>
                  <a:pt x="4724308" y="9253917"/>
                  <a:pt x="4659407" y="9338277"/>
                </a:cubicBezTo>
                <a:cubicBezTo>
                  <a:pt x="4594510" y="9422639"/>
                  <a:pt x="4594510" y="9422639"/>
                  <a:pt x="4536108" y="9519980"/>
                </a:cubicBezTo>
                <a:cubicBezTo>
                  <a:pt x="4477711" y="9617324"/>
                  <a:pt x="4477711" y="9617324"/>
                  <a:pt x="4542598" y="9708174"/>
                </a:cubicBezTo>
                <a:cubicBezTo>
                  <a:pt x="4633450" y="9850941"/>
                  <a:pt x="4633450" y="9850941"/>
                  <a:pt x="4737280" y="9915835"/>
                </a:cubicBezTo>
                <a:cubicBezTo>
                  <a:pt x="4841106" y="9980738"/>
                  <a:pt x="4841106" y="9980738"/>
                  <a:pt x="4938453" y="10026156"/>
                </a:cubicBezTo>
                <a:cubicBezTo>
                  <a:pt x="5035800" y="10071570"/>
                  <a:pt x="5035800" y="10071570"/>
                  <a:pt x="5113667" y="10129987"/>
                </a:cubicBezTo>
                <a:cubicBezTo>
                  <a:pt x="5191532" y="10188406"/>
                  <a:pt x="5191532" y="10188406"/>
                  <a:pt x="5217498" y="10318180"/>
                </a:cubicBezTo>
                <a:cubicBezTo>
                  <a:pt x="5217498" y="10357116"/>
                  <a:pt x="5217498" y="10357116"/>
                  <a:pt x="5308350" y="10467436"/>
                </a:cubicBezTo>
                <a:cubicBezTo>
                  <a:pt x="5399197" y="10577761"/>
                  <a:pt x="5399197" y="10577761"/>
                  <a:pt x="5483564" y="10694566"/>
                </a:cubicBezTo>
                <a:cubicBezTo>
                  <a:pt x="5567931" y="10811371"/>
                  <a:pt x="5567931" y="10811371"/>
                  <a:pt x="5619842" y="10889249"/>
                </a:cubicBezTo>
                <a:cubicBezTo>
                  <a:pt x="5671758" y="10967123"/>
                  <a:pt x="5671758" y="10967123"/>
                  <a:pt x="5593884" y="10954143"/>
                </a:cubicBezTo>
                <a:cubicBezTo>
                  <a:pt x="5749631" y="10980101"/>
                  <a:pt x="5749631" y="10980101"/>
                  <a:pt x="5924845" y="10980101"/>
                </a:cubicBezTo>
                <a:cubicBezTo>
                  <a:pt x="6100059" y="10980101"/>
                  <a:pt x="6100059" y="10980101"/>
                  <a:pt x="6151974" y="10915206"/>
                </a:cubicBezTo>
                <a:lnTo>
                  <a:pt x="6177932" y="10889249"/>
                </a:lnTo>
                <a:lnTo>
                  <a:pt x="6177932" y="10876270"/>
                </a:lnTo>
                <a:lnTo>
                  <a:pt x="6216868" y="10863291"/>
                </a:lnTo>
                <a:cubicBezTo>
                  <a:pt x="6242825" y="10850312"/>
                  <a:pt x="6242825" y="10850312"/>
                  <a:pt x="6288252" y="10830844"/>
                </a:cubicBezTo>
                <a:cubicBezTo>
                  <a:pt x="6333678" y="10811374"/>
                  <a:pt x="6333678" y="10811374"/>
                  <a:pt x="6411551" y="10746481"/>
                </a:cubicBezTo>
                <a:cubicBezTo>
                  <a:pt x="6567297" y="10642651"/>
                  <a:pt x="6567297" y="10642651"/>
                  <a:pt x="6710064" y="10473926"/>
                </a:cubicBezTo>
                <a:cubicBezTo>
                  <a:pt x="6852842" y="10305211"/>
                  <a:pt x="6852842" y="10305211"/>
                  <a:pt x="6956662" y="10104029"/>
                </a:cubicBezTo>
                <a:cubicBezTo>
                  <a:pt x="7060496" y="9902855"/>
                  <a:pt x="7060496" y="9902855"/>
                  <a:pt x="7131877" y="9695196"/>
                </a:cubicBezTo>
                <a:cubicBezTo>
                  <a:pt x="7203257" y="9487537"/>
                  <a:pt x="7203257" y="9487537"/>
                  <a:pt x="7229218" y="9305831"/>
                </a:cubicBezTo>
                <a:cubicBezTo>
                  <a:pt x="7255175" y="9137106"/>
                  <a:pt x="7255175" y="9137106"/>
                  <a:pt x="7313580" y="9059233"/>
                </a:cubicBezTo>
                <a:cubicBezTo>
                  <a:pt x="7371985" y="8981359"/>
                  <a:pt x="7371985" y="8981359"/>
                  <a:pt x="7417411" y="8922955"/>
                </a:cubicBezTo>
                <a:cubicBezTo>
                  <a:pt x="7462842" y="8864554"/>
                  <a:pt x="7462842" y="8864554"/>
                  <a:pt x="7495284" y="8767208"/>
                </a:cubicBezTo>
                <a:cubicBezTo>
                  <a:pt x="7527724" y="8669862"/>
                  <a:pt x="7527724" y="8669862"/>
                  <a:pt x="7488794" y="8436248"/>
                </a:cubicBezTo>
                <a:cubicBezTo>
                  <a:pt x="7449858" y="8137735"/>
                  <a:pt x="7449858" y="8137735"/>
                  <a:pt x="7560178" y="8001457"/>
                </a:cubicBezTo>
                <a:cubicBezTo>
                  <a:pt x="7670495" y="7865178"/>
                  <a:pt x="7670495" y="7865178"/>
                  <a:pt x="7748371" y="7774327"/>
                </a:cubicBezTo>
                <a:moveTo>
                  <a:pt x="9033275" y="9812006"/>
                </a:moveTo>
                <a:cubicBezTo>
                  <a:pt x="9214979" y="9591366"/>
                  <a:pt x="9214979" y="9591366"/>
                  <a:pt x="9221468" y="9448599"/>
                </a:cubicBezTo>
                <a:cubicBezTo>
                  <a:pt x="9227952" y="9305831"/>
                  <a:pt x="9227952" y="9305831"/>
                  <a:pt x="8916465" y="9227959"/>
                </a:cubicBezTo>
                <a:cubicBezTo>
                  <a:pt x="8591994" y="9150086"/>
                  <a:pt x="8591994" y="9150086"/>
                  <a:pt x="8455717" y="9143596"/>
                </a:cubicBezTo>
                <a:cubicBezTo>
                  <a:pt x="8319440" y="9137098"/>
                  <a:pt x="8319440" y="9137098"/>
                  <a:pt x="8202629" y="9279874"/>
                </a:cubicBezTo>
                <a:cubicBezTo>
                  <a:pt x="8085814" y="9422646"/>
                  <a:pt x="8085814" y="9422646"/>
                  <a:pt x="8033904" y="9571898"/>
                </a:cubicBezTo>
                <a:cubicBezTo>
                  <a:pt x="7981988" y="9721148"/>
                  <a:pt x="7981988" y="9721148"/>
                  <a:pt x="8059862" y="9980731"/>
                </a:cubicBezTo>
                <a:cubicBezTo>
                  <a:pt x="8098798" y="10097541"/>
                  <a:pt x="8098798" y="10097541"/>
                  <a:pt x="8124756" y="10168924"/>
                </a:cubicBezTo>
                <a:cubicBezTo>
                  <a:pt x="8150710" y="10240309"/>
                  <a:pt x="8150710" y="10240309"/>
                  <a:pt x="8189651" y="10259776"/>
                </a:cubicBezTo>
                <a:cubicBezTo>
                  <a:pt x="8228592" y="10279243"/>
                  <a:pt x="8228592" y="10279243"/>
                  <a:pt x="8306461" y="10272755"/>
                </a:cubicBezTo>
                <a:cubicBezTo>
                  <a:pt x="8384330" y="10266271"/>
                  <a:pt x="8384330" y="10266271"/>
                  <a:pt x="8527101" y="10227329"/>
                </a:cubicBezTo>
                <a:cubicBezTo>
                  <a:pt x="8682847" y="10188393"/>
                  <a:pt x="8682847" y="10188393"/>
                  <a:pt x="8825614" y="10045626"/>
                </a:cubicBezTo>
                <a:cubicBezTo>
                  <a:pt x="8968382" y="9902859"/>
                  <a:pt x="8968382" y="9902859"/>
                  <a:pt x="9033276" y="9812007"/>
                </a:cubicBezTo>
                <a:moveTo>
                  <a:pt x="9383704" y="6022184"/>
                </a:moveTo>
                <a:cubicBezTo>
                  <a:pt x="9474556" y="5931332"/>
                  <a:pt x="9474556" y="5931332"/>
                  <a:pt x="9688707" y="5885906"/>
                </a:cubicBezTo>
                <a:cubicBezTo>
                  <a:pt x="9902855" y="5840465"/>
                  <a:pt x="9902855" y="5840465"/>
                  <a:pt x="10123499" y="5769097"/>
                </a:cubicBezTo>
                <a:cubicBezTo>
                  <a:pt x="10344147" y="5697744"/>
                  <a:pt x="10344147" y="5697744"/>
                  <a:pt x="10512864" y="5567924"/>
                </a:cubicBezTo>
                <a:cubicBezTo>
                  <a:pt x="10681573" y="5438095"/>
                  <a:pt x="10681573" y="5438095"/>
                  <a:pt x="10694568" y="5204517"/>
                </a:cubicBezTo>
                <a:cubicBezTo>
                  <a:pt x="10707545" y="4970938"/>
                  <a:pt x="10707545" y="4970938"/>
                  <a:pt x="10694568" y="4776215"/>
                </a:cubicBezTo>
                <a:cubicBezTo>
                  <a:pt x="10681600" y="4581491"/>
                  <a:pt x="10681600" y="4581491"/>
                  <a:pt x="10616695" y="4386850"/>
                </a:cubicBezTo>
                <a:cubicBezTo>
                  <a:pt x="10551795" y="4192206"/>
                  <a:pt x="10551795" y="4192206"/>
                  <a:pt x="10441481" y="3978016"/>
                </a:cubicBezTo>
                <a:cubicBezTo>
                  <a:pt x="10331166" y="3763826"/>
                  <a:pt x="10331166" y="3763826"/>
                  <a:pt x="10162436" y="3491309"/>
                </a:cubicBezTo>
                <a:cubicBezTo>
                  <a:pt x="9980732" y="3205775"/>
                  <a:pt x="9980732" y="3205775"/>
                  <a:pt x="9831475" y="3011092"/>
                </a:cubicBezTo>
                <a:cubicBezTo>
                  <a:pt x="9682205" y="2816419"/>
                  <a:pt x="9682205" y="2816419"/>
                  <a:pt x="9539451" y="2680132"/>
                </a:cubicBezTo>
                <a:cubicBezTo>
                  <a:pt x="9396691" y="2543850"/>
                  <a:pt x="9396691" y="2543850"/>
                  <a:pt x="9240938" y="2433534"/>
                </a:cubicBezTo>
                <a:cubicBezTo>
                  <a:pt x="9085186" y="2323215"/>
                  <a:pt x="9085186" y="2323215"/>
                  <a:pt x="8890509" y="2206404"/>
                </a:cubicBezTo>
                <a:cubicBezTo>
                  <a:pt x="8682847" y="2089594"/>
                  <a:pt x="8682847" y="2089594"/>
                  <a:pt x="8481676" y="1953316"/>
                </a:cubicBezTo>
                <a:cubicBezTo>
                  <a:pt x="8280493" y="1817055"/>
                  <a:pt x="8280493" y="1817055"/>
                  <a:pt x="8046884" y="1771613"/>
                </a:cubicBezTo>
                <a:cubicBezTo>
                  <a:pt x="7813277" y="1726162"/>
                  <a:pt x="7813277" y="1726162"/>
                  <a:pt x="7540710" y="1830017"/>
                </a:cubicBezTo>
                <a:cubicBezTo>
                  <a:pt x="7268146" y="1933881"/>
                  <a:pt x="7268146" y="1933881"/>
                  <a:pt x="6917725" y="2284277"/>
                </a:cubicBezTo>
                <a:lnTo>
                  <a:pt x="6697085" y="2517896"/>
                </a:lnTo>
                <a:cubicBezTo>
                  <a:pt x="6554318" y="2647685"/>
                  <a:pt x="6554318" y="2647685"/>
                  <a:pt x="6398572" y="2764494"/>
                </a:cubicBezTo>
                <a:cubicBezTo>
                  <a:pt x="6242825" y="2881304"/>
                  <a:pt x="6242825" y="2881304"/>
                  <a:pt x="6100058" y="2965666"/>
                </a:cubicBezTo>
                <a:cubicBezTo>
                  <a:pt x="5957292" y="3050030"/>
                  <a:pt x="5957292" y="3050030"/>
                  <a:pt x="5840481" y="3050029"/>
                </a:cubicBezTo>
                <a:cubicBezTo>
                  <a:pt x="5736650" y="3050029"/>
                  <a:pt x="5736650" y="3050029"/>
                  <a:pt x="5516010" y="3075986"/>
                </a:cubicBezTo>
                <a:cubicBezTo>
                  <a:pt x="5295370" y="3101945"/>
                  <a:pt x="5295370" y="3101945"/>
                  <a:pt x="5068240" y="3205775"/>
                </a:cubicBezTo>
                <a:cubicBezTo>
                  <a:pt x="4841116" y="3309617"/>
                  <a:pt x="4841116" y="3309617"/>
                  <a:pt x="4678875" y="3497799"/>
                </a:cubicBezTo>
                <a:cubicBezTo>
                  <a:pt x="4516621" y="3685970"/>
                  <a:pt x="4516621" y="3685970"/>
                  <a:pt x="4542597" y="3997484"/>
                </a:cubicBezTo>
                <a:cubicBezTo>
                  <a:pt x="4555576" y="4347913"/>
                  <a:pt x="4555576" y="4347913"/>
                  <a:pt x="4665896" y="4451744"/>
                </a:cubicBezTo>
                <a:cubicBezTo>
                  <a:pt x="4776224" y="4555566"/>
                  <a:pt x="4776224" y="4555566"/>
                  <a:pt x="4951431" y="4568553"/>
                </a:cubicBezTo>
                <a:cubicBezTo>
                  <a:pt x="5126637" y="4581542"/>
                  <a:pt x="5126637" y="4581542"/>
                  <a:pt x="5366754" y="4594511"/>
                </a:cubicBezTo>
                <a:cubicBezTo>
                  <a:pt x="5606871" y="4607473"/>
                  <a:pt x="5606871" y="4607473"/>
                  <a:pt x="5879418" y="4763236"/>
                </a:cubicBezTo>
                <a:cubicBezTo>
                  <a:pt x="6203889" y="4841109"/>
                  <a:pt x="6203889" y="4841109"/>
                  <a:pt x="6489424" y="4918982"/>
                </a:cubicBezTo>
                <a:cubicBezTo>
                  <a:pt x="6736022" y="4983876"/>
                  <a:pt x="6736022" y="4983876"/>
                  <a:pt x="6989109" y="5081217"/>
                </a:cubicBezTo>
                <a:cubicBezTo>
                  <a:pt x="7242192" y="5178569"/>
                  <a:pt x="7242192" y="5178569"/>
                  <a:pt x="7410922" y="5282389"/>
                </a:cubicBezTo>
                <a:cubicBezTo>
                  <a:pt x="7605604" y="5399199"/>
                  <a:pt x="7605604" y="5399199"/>
                  <a:pt x="7566668" y="5587392"/>
                </a:cubicBezTo>
                <a:cubicBezTo>
                  <a:pt x="7527729" y="5775585"/>
                  <a:pt x="7527729" y="5775585"/>
                  <a:pt x="7430390" y="5970268"/>
                </a:cubicBezTo>
                <a:cubicBezTo>
                  <a:pt x="7333067" y="6164959"/>
                  <a:pt x="7333067" y="6164959"/>
                  <a:pt x="7268154" y="6346654"/>
                </a:cubicBezTo>
                <a:cubicBezTo>
                  <a:pt x="7203241" y="6528350"/>
                  <a:pt x="7203241" y="6528350"/>
                  <a:pt x="7346027" y="6632189"/>
                </a:cubicBezTo>
                <a:cubicBezTo>
                  <a:pt x="7540710" y="6774956"/>
                  <a:pt x="7540710" y="6774956"/>
                  <a:pt x="7631562" y="6813893"/>
                </a:cubicBezTo>
                <a:cubicBezTo>
                  <a:pt x="7722413" y="6852832"/>
                  <a:pt x="7722413" y="6852832"/>
                  <a:pt x="7826244" y="6833361"/>
                </a:cubicBezTo>
                <a:cubicBezTo>
                  <a:pt x="7930076" y="6813892"/>
                  <a:pt x="7930076" y="6813892"/>
                  <a:pt x="8111779" y="6774956"/>
                </a:cubicBezTo>
                <a:cubicBezTo>
                  <a:pt x="8293485" y="6736036"/>
                  <a:pt x="8293485" y="6736036"/>
                  <a:pt x="8669869" y="6736020"/>
                </a:cubicBezTo>
                <a:cubicBezTo>
                  <a:pt x="8566038" y="6736020"/>
                  <a:pt x="8566038" y="6736020"/>
                  <a:pt x="8630932" y="6658147"/>
                </a:cubicBezTo>
                <a:cubicBezTo>
                  <a:pt x="8695832" y="6580279"/>
                  <a:pt x="8695832" y="6580279"/>
                  <a:pt x="8832105" y="6463465"/>
                </a:cubicBezTo>
                <a:cubicBezTo>
                  <a:pt x="8968385" y="6346659"/>
                  <a:pt x="8968385" y="6346659"/>
                  <a:pt x="9124129" y="6223356"/>
                </a:cubicBezTo>
                <a:cubicBezTo>
                  <a:pt x="9279869" y="6100050"/>
                  <a:pt x="9279869" y="6100050"/>
                  <a:pt x="9383706" y="6022184"/>
                </a:cubicBezTo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3" name="文本框 82"/>
          <p:cNvSpPr txBox="1"/>
          <p:nvPr>
            <p:custDataLst>
              <p:tags r:id="rId20"/>
            </p:custDataLst>
          </p:nvPr>
        </p:nvSpPr>
        <p:spPr>
          <a:xfrm>
            <a:off x="1457109" y="1195370"/>
            <a:ext cx="2708986" cy="401105"/>
          </a:xfrm>
          <a:prstGeom prst="rect">
            <a:avLst/>
          </a:prstGeom>
          <a:noFill/>
        </p:spPr>
        <p:txBody>
          <a:bodyPr wrap="square" lIns="90000" tIns="46800" rIns="90000" bIns="0" anchor="b" anchorCtr="0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2000" spc="150">
                <a:solidFill>
                  <a:srgbClr val="E73035"/>
                </a:solidFill>
                <a:sym typeface="Arial" panose="020B0604020202020204" pitchFamily="34" charset="0"/>
              </a:rPr>
              <a:t>数据服务中心</a:t>
            </a:r>
            <a:endParaRPr lang="zh-CN" altLang="en-US" sz="2000" b="1" spc="150" dirty="0">
              <a:solidFill>
                <a:srgbClr val="E73035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文本框 83"/>
          <p:cNvSpPr txBox="1"/>
          <p:nvPr>
            <p:custDataLst>
              <p:tags r:id="rId21"/>
            </p:custDataLst>
          </p:nvPr>
        </p:nvSpPr>
        <p:spPr>
          <a:xfrm>
            <a:off x="1457325" y="1776730"/>
            <a:ext cx="2708910" cy="857250"/>
          </a:xfrm>
          <a:prstGeom prst="rect">
            <a:avLst/>
          </a:prstGeom>
          <a:noFill/>
        </p:spPr>
        <p:txBody>
          <a:bodyPr wrap="square" lIns="90000" tIns="0" rIns="90000" bIns="4680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spc="150">
                <a:solidFill>
                  <a:schemeClr val="tx1"/>
                </a:solidFill>
                <a:sym typeface="Arial" panose="020B0604020202020204" pitchFamily="34" charset="0"/>
              </a:rPr>
              <a:t>西北地区至全国</a:t>
            </a:r>
          </a:p>
          <a:p>
            <a:pPr algn="r">
              <a:lnSpc>
                <a:spcPct val="120000"/>
              </a:lnSpc>
            </a:pPr>
            <a:r>
              <a:rPr lang="zh-CN" altLang="en-US" sz="1400" spc="150">
                <a:solidFill>
                  <a:schemeClr val="tx1"/>
                </a:solidFill>
                <a:sym typeface="Arial" panose="020B0604020202020204" pitchFamily="34" charset="0"/>
              </a:rPr>
              <a:t>物流数据中心</a:t>
            </a:r>
          </a:p>
          <a:p>
            <a:pPr algn="r">
              <a:lnSpc>
                <a:spcPct val="120000"/>
              </a:lnSpc>
            </a:pPr>
            <a:r>
              <a:rPr lang="zh-CN" altLang="en-US" sz="1400" spc="150">
                <a:solidFill>
                  <a:schemeClr val="tx1"/>
                </a:solidFill>
                <a:sym typeface="Arial" panose="020B0604020202020204" pitchFamily="34" charset="0"/>
              </a:rPr>
              <a:t>贸易数据中心</a:t>
            </a:r>
          </a:p>
        </p:txBody>
      </p:sp>
      <p:sp>
        <p:nvSpPr>
          <p:cNvPr id="85" name="文本框 84"/>
          <p:cNvSpPr txBox="1"/>
          <p:nvPr>
            <p:custDataLst>
              <p:tags r:id="rId22"/>
            </p:custDataLst>
          </p:nvPr>
        </p:nvSpPr>
        <p:spPr>
          <a:xfrm>
            <a:off x="1457109" y="2872483"/>
            <a:ext cx="2708986" cy="401105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2000" spc="150">
                <a:solidFill>
                  <a:srgbClr val="E73035"/>
                </a:solidFill>
                <a:sym typeface="Arial" panose="020B0604020202020204" pitchFamily="34" charset="0"/>
              </a:rPr>
              <a:t>物流金融服务中心</a:t>
            </a:r>
            <a:endParaRPr lang="zh-CN" altLang="en-US" sz="2000" b="1" spc="150" dirty="0">
              <a:solidFill>
                <a:srgbClr val="E73035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6" name="文本框 85"/>
          <p:cNvSpPr txBox="1"/>
          <p:nvPr>
            <p:custDataLst>
              <p:tags r:id="rId23"/>
            </p:custDataLst>
          </p:nvPr>
        </p:nvSpPr>
        <p:spPr>
          <a:xfrm>
            <a:off x="1471831" y="3375633"/>
            <a:ext cx="2708910" cy="1085215"/>
          </a:xfrm>
          <a:prstGeom prst="rect">
            <a:avLst/>
          </a:prstGeom>
          <a:noFill/>
        </p:spPr>
        <p:txBody>
          <a:bodyPr wrap="square" lIns="90000" tIns="0" rIns="90000" bIns="4680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供应链金融</a:t>
            </a:r>
          </a:p>
          <a:p>
            <a:pPr algn="r"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车后金融</a:t>
            </a:r>
          </a:p>
          <a:p>
            <a:pPr algn="r"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卡友金融</a:t>
            </a:r>
            <a:endParaRPr lang="en-US" altLang="zh-CN" sz="1400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保险金融</a:t>
            </a:r>
          </a:p>
        </p:txBody>
      </p:sp>
      <p:sp>
        <p:nvSpPr>
          <p:cNvPr id="87" name="文本框 86"/>
          <p:cNvSpPr txBox="1"/>
          <p:nvPr>
            <p:custDataLst>
              <p:tags r:id="rId24"/>
            </p:custDataLst>
          </p:nvPr>
        </p:nvSpPr>
        <p:spPr>
          <a:xfrm>
            <a:off x="1457109" y="4727395"/>
            <a:ext cx="2708986" cy="401105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rmAutofit fontScale="9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2000" spc="150">
                <a:solidFill>
                  <a:srgbClr val="E73035"/>
                </a:solidFill>
                <a:sym typeface="Arial" panose="020B0604020202020204" pitchFamily="34" charset="0"/>
              </a:rPr>
              <a:t>物流行业专业技能学院</a:t>
            </a:r>
            <a:endParaRPr lang="zh-CN" altLang="en-US" sz="2000" b="1" spc="150" dirty="0">
              <a:solidFill>
                <a:srgbClr val="E73035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8" name="文本框 87"/>
          <p:cNvSpPr txBox="1"/>
          <p:nvPr>
            <p:custDataLst>
              <p:tags r:id="rId25"/>
            </p:custDataLst>
          </p:nvPr>
        </p:nvSpPr>
        <p:spPr>
          <a:xfrm>
            <a:off x="1457325" y="5342255"/>
            <a:ext cx="2708910" cy="1043305"/>
          </a:xfrm>
          <a:prstGeom prst="rect">
            <a:avLst/>
          </a:prstGeom>
          <a:noFill/>
        </p:spPr>
        <p:txBody>
          <a:bodyPr wrap="square" lIns="90000" tIns="0" rIns="90000" bIns="4680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培养专业物流人才</a:t>
            </a:r>
          </a:p>
          <a:p>
            <a:pPr algn="r"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物流行业人才匹配</a:t>
            </a:r>
          </a:p>
          <a:p>
            <a:pPr algn="r"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减轻社会就业负担</a:t>
            </a:r>
          </a:p>
        </p:txBody>
      </p:sp>
      <p:sp>
        <p:nvSpPr>
          <p:cNvPr id="89" name="文本框 88"/>
          <p:cNvSpPr txBox="1"/>
          <p:nvPr>
            <p:custDataLst>
              <p:tags r:id="rId26"/>
            </p:custDataLst>
          </p:nvPr>
        </p:nvSpPr>
        <p:spPr>
          <a:xfrm>
            <a:off x="8025908" y="1195370"/>
            <a:ext cx="2708986" cy="401105"/>
          </a:xfrm>
          <a:prstGeom prst="rect">
            <a:avLst/>
          </a:prstGeom>
          <a:noFill/>
        </p:spPr>
        <p:txBody>
          <a:bodyPr wrap="square" lIns="90000" tIns="46800" rIns="90000" bIns="0" anchor="b" anchorCtr="0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 spc="150">
                <a:solidFill>
                  <a:srgbClr val="E73035"/>
                </a:solidFill>
                <a:sym typeface="Arial" panose="020B0604020202020204" pitchFamily="34" charset="0"/>
              </a:rPr>
              <a:t>物流生态链平台</a:t>
            </a:r>
          </a:p>
        </p:txBody>
      </p:sp>
      <p:sp>
        <p:nvSpPr>
          <p:cNvPr id="90" name="文本框 89"/>
          <p:cNvSpPr txBox="1"/>
          <p:nvPr>
            <p:custDataLst>
              <p:tags r:id="rId27"/>
            </p:custDataLst>
          </p:nvPr>
        </p:nvSpPr>
        <p:spPr>
          <a:xfrm>
            <a:off x="8025765" y="1776730"/>
            <a:ext cx="3061970" cy="970915"/>
          </a:xfrm>
          <a:prstGeom prst="rect">
            <a:avLst/>
          </a:prstGeom>
          <a:noFill/>
        </p:spPr>
        <p:txBody>
          <a:bodyPr wrap="square" lIns="90000" tIns="0" rIns="90000" bIns="4680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spc="150">
                <a:solidFill>
                  <a:schemeClr val="tx1"/>
                </a:solidFill>
                <a:sym typeface="Arial" panose="020B0604020202020204" pitchFamily="34" charset="0"/>
              </a:rPr>
              <a:t>基于软件、硬件</a:t>
            </a:r>
          </a:p>
          <a:p>
            <a:pPr>
              <a:lnSpc>
                <a:spcPct val="120000"/>
              </a:lnSpc>
            </a:pPr>
            <a:r>
              <a:rPr lang="zh-CN" altLang="en-US" sz="1400" spc="150">
                <a:solidFill>
                  <a:schemeClr val="tx1"/>
                </a:solidFill>
                <a:sym typeface="Arial" panose="020B0604020202020204" pitchFamily="34" charset="0"/>
              </a:rPr>
              <a:t>上下游系统及衍生产品开发</a:t>
            </a:r>
          </a:p>
          <a:p>
            <a:pPr>
              <a:lnSpc>
                <a:spcPct val="120000"/>
              </a:lnSpc>
            </a:pPr>
            <a:r>
              <a:rPr lang="zh-CN" altLang="en-US" sz="1400" spc="150">
                <a:solidFill>
                  <a:schemeClr val="tx1"/>
                </a:solidFill>
                <a:sym typeface="Arial" panose="020B0604020202020204" pitchFamily="34" charset="0"/>
              </a:rPr>
              <a:t>网络货运平台技术、运营辅助</a:t>
            </a:r>
          </a:p>
        </p:txBody>
      </p:sp>
      <p:sp>
        <p:nvSpPr>
          <p:cNvPr id="91" name="文本框 90"/>
          <p:cNvSpPr txBox="1"/>
          <p:nvPr>
            <p:custDataLst>
              <p:tags r:id="rId28"/>
            </p:custDataLst>
          </p:nvPr>
        </p:nvSpPr>
        <p:spPr>
          <a:xfrm>
            <a:off x="8025908" y="2882643"/>
            <a:ext cx="2708986" cy="401105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rmAutofit fontScale="9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 spc="150">
                <a:solidFill>
                  <a:srgbClr val="E73035"/>
                </a:solidFill>
                <a:sym typeface="Arial" panose="020B0604020202020204" pitchFamily="34" charset="0"/>
              </a:rPr>
              <a:t>卡车及后市场服务平台</a:t>
            </a:r>
          </a:p>
        </p:txBody>
      </p:sp>
      <p:sp>
        <p:nvSpPr>
          <p:cNvPr id="92" name="文本框 91"/>
          <p:cNvSpPr txBox="1"/>
          <p:nvPr>
            <p:custDataLst>
              <p:tags r:id="rId29"/>
            </p:custDataLst>
          </p:nvPr>
        </p:nvSpPr>
        <p:spPr>
          <a:xfrm>
            <a:off x="8025765" y="3467735"/>
            <a:ext cx="3130550" cy="1014730"/>
          </a:xfrm>
          <a:prstGeom prst="rect">
            <a:avLst/>
          </a:prstGeom>
          <a:noFill/>
        </p:spPr>
        <p:txBody>
          <a:bodyPr wrap="square" lIns="90000" tIns="0" rIns="90000" bIns="46800">
            <a:normAutofit lnSpcReduction="1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卡车及二手车销售、出口销售</a:t>
            </a:r>
          </a:p>
          <a:p>
            <a:pPr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车后市场服务</a:t>
            </a:r>
          </a:p>
          <a:p>
            <a:pPr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汽车之家</a:t>
            </a:r>
          </a:p>
          <a:p>
            <a:pPr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全国卡车、货源调度匹配</a:t>
            </a:r>
          </a:p>
        </p:txBody>
      </p:sp>
      <p:sp>
        <p:nvSpPr>
          <p:cNvPr id="93" name="文本框 92"/>
          <p:cNvSpPr txBox="1"/>
          <p:nvPr>
            <p:custDataLst>
              <p:tags r:id="rId30"/>
            </p:custDataLst>
          </p:nvPr>
        </p:nvSpPr>
        <p:spPr>
          <a:xfrm>
            <a:off x="8025908" y="4727395"/>
            <a:ext cx="2708986" cy="401105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 spc="150">
                <a:solidFill>
                  <a:srgbClr val="E73035"/>
                </a:solidFill>
                <a:sym typeface="Arial" panose="020B0604020202020204" pitchFamily="34" charset="0"/>
              </a:rPr>
              <a:t>卡友社区</a:t>
            </a:r>
            <a:endParaRPr lang="zh-CN" altLang="en-US" sz="2000" b="1" spc="150" dirty="0">
              <a:solidFill>
                <a:srgbClr val="E73035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4" name="文本框 93"/>
          <p:cNvSpPr txBox="1"/>
          <p:nvPr>
            <p:custDataLst>
              <p:tags r:id="rId31"/>
            </p:custDataLst>
          </p:nvPr>
        </p:nvSpPr>
        <p:spPr>
          <a:xfrm>
            <a:off x="8025765" y="5342255"/>
            <a:ext cx="2708910" cy="1043305"/>
          </a:xfrm>
          <a:prstGeom prst="rect">
            <a:avLst/>
          </a:prstGeom>
          <a:noFill/>
        </p:spPr>
        <p:txBody>
          <a:bodyPr wrap="square" lIns="90000" tIns="0" rIns="90000" bIns="4680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打造行业诚信体系</a:t>
            </a:r>
          </a:p>
          <a:p>
            <a:pPr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建立行业与政府通道</a:t>
            </a:r>
          </a:p>
          <a:p>
            <a:pPr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提升行业服务质量</a:t>
            </a:r>
          </a:p>
        </p:txBody>
      </p:sp>
      <p:sp>
        <p:nvSpPr>
          <p:cNvPr id="2" name="标题 3"/>
          <p:cNvSpPr txBox="1"/>
          <p:nvPr>
            <p:custDataLst>
              <p:tags r:id="rId32"/>
            </p:custDataLst>
          </p:nvPr>
        </p:nvSpPr>
        <p:spPr>
          <a:xfrm>
            <a:off x="838200" y="259081"/>
            <a:ext cx="10515600" cy="98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600" b="1" spc="300" dirty="0">
                <a:solidFill>
                  <a:srgbClr val="E730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未来规划</a:t>
            </a:r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placingpictureplaceholder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872172" y="1598655"/>
            <a:ext cx="5462620" cy="3084663"/>
          </a:xfrm>
          <a:prstGeom prst="rect">
            <a:avLst/>
          </a:prstGeom>
        </p:spPr>
      </p:pic>
      <p:sp>
        <p:nvSpPr>
          <p:cNvPr id="6146" name="文本框 4"/>
          <p:cNvSpPr txBox="1"/>
          <p:nvPr/>
        </p:nvSpPr>
        <p:spPr>
          <a:xfrm>
            <a:off x="5236845" y="486093"/>
            <a:ext cx="201168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3600" b="1" dirty="0">
                <a:solidFill>
                  <a:srgbClr val="E73035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历史成绩</a:t>
            </a:r>
          </a:p>
        </p:txBody>
      </p:sp>
      <p:sp>
        <p:nvSpPr>
          <p:cNvPr id="36" name="矩形 35"/>
          <p:cNvSpPr/>
          <p:nvPr/>
        </p:nvSpPr>
        <p:spPr>
          <a:xfrm>
            <a:off x="5708015" y="2881630"/>
            <a:ext cx="5746750" cy="3216275"/>
          </a:xfrm>
          <a:prstGeom prst="rect">
            <a:avLst/>
          </a:prstGeom>
          <a:solidFill>
            <a:schemeClr val="bg1"/>
          </a:solidFill>
          <a:ln w="76200">
            <a:solidFill>
              <a:srgbClr val="E730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]</a:t>
            </a:r>
          </a:p>
        </p:txBody>
      </p:sp>
      <p:sp>
        <p:nvSpPr>
          <p:cNvPr id="34" name="矩形 33"/>
          <p:cNvSpPr/>
          <p:nvPr/>
        </p:nvSpPr>
        <p:spPr>
          <a:xfrm>
            <a:off x="6334443" y="3644265"/>
            <a:ext cx="4630738" cy="1691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l" defTabSz="913765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altLang="zh-CN" sz="1600" b="1" spc="50" dirty="0">
                <a:ln w="3175">
                  <a:noFill/>
                  <a:prstDash val="dash"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2020年6月16日，陕西省副省长赵刚一行，在榆林市副市长张胜利、绥德县县长姬跃飞等人的陪同下，考察调研绥德网络货运企业运行情况，对绥德县网络货运监管服务平台提出了优化建议并给予了高度认可。</a:t>
            </a:r>
            <a:endParaRPr kumimoji="0" lang="en-US" altLang="zh-CN" sz="1600" b="1" i="0" u="none" strike="noStrike" kern="1200" cap="none" spc="50" normalizeH="0" baseline="0" noProof="0" dirty="0">
              <a:ln w="3175">
                <a:noFill/>
                <a:prstDash val="dash"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5"/>
          <p:cNvSpPr/>
          <p:nvPr/>
        </p:nvSpPr>
        <p:spPr>
          <a:xfrm rot="18306730">
            <a:off x="3315494" y="-10319"/>
            <a:ext cx="1347788" cy="239712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-1" fmla="*/ 6248400 w 12192000"/>
              <a:gd name="connsiteY0-2" fmla="*/ 0 h 6870700"/>
              <a:gd name="connsiteX1-3" fmla="*/ 12192000 w 12192000"/>
              <a:gd name="connsiteY1-4" fmla="*/ 12700 h 6870700"/>
              <a:gd name="connsiteX2-5" fmla="*/ 12192000 w 12192000"/>
              <a:gd name="connsiteY2-6" fmla="*/ 6870700 h 6870700"/>
              <a:gd name="connsiteX3-7" fmla="*/ 0 w 12192000"/>
              <a:gd name="connsiteY3-8" fmla="*/ 6870700 h 6870700"/>
              <a:gd name="connsiteX4-9" fmla="*/ 6248400 w 12192000"/>
              <a:gd name="connsiteY4-10" fmla="*/ 0 h 6870700"/>
              <a:gd name="connsiteX0-11" fmla="*/ 6248400 w 12192000"/>
              <a:gd name="connsiteY0-12" fmla="*/ 0 h 6870700"/>
              <a:gd name="connsiteX1-13" fmla="*/ 12192000 w 12192000"/>
              <a:gd name="connsiteY1-14" fmla="*/ 6870700 h 6870700"/>
              <a:gd name="connsiteX2-15" fmla="*/ 0 w 12192000"/>
              <a:gd name="connsiteY2-16" fmla="*/ 6870700 h 6870700"/>
              <a:gd name="connsiteX3-17" fmla="*/ 6248400 w 12192000"/>
              <a:gd name="connsiteY3-18" fmla="*/ 0 h 6870700"/>
              <a:gd name="connsiteX0-19" fmla="*/ 6248400 w 6248400"/>
              <a:gd name="connsiteY0-20" fmla="*/ 0 h 6914242"/>
              <a:gd name="connsiteX1-21" fmla="*/ 1596572 w 6248400"/>
              <a:gd name="connsiteY1-22" fmla="*/ 6914242 h 6914242"/>
              <a:gd name="connsiteX2-23" fmla="*/ 0 w 6248400"/>
              <a:gd name="connsiteY2-24" fmla="*/ 6870700 h 6914242"/>
              <a:gd name="connsiteX3-25" fmla="*/ 6248400 w 6248400"/>
              <a:gd name="connsiteY3-26" fmla="*/ 0 h 6914242"/>
              <a:gd name="connsiteX0-27" fmla="*/ 6607342 w 6607342"/>
              <a:gd name="connsiteY0-28" fmla="*/ 0 h 6914242"/>
              <a:gd name="connsiteX1-29" fmla="*/ 1955514 w 6607342"/>
              <a:gd name="connsiteY1-30" fmla="*/ 6914242 h 6914242"/>
              <a:gd name="connsiteX2-31" fmla="*/ 2 w 6607342"/>
              <a:gd name="connsiteY2-32" fmla="*/ 4958857 h 6914242"/>
              <a:gd name="connsiteX3-33" fmla="*/ 6607342 w 6607342"/>
              <a:gd name="connsiteY3-34" fmla="*/ 0 h 6914242"/>
              <a:gd name="connsiteX0-35" fmla="*/ 6607342 w 6607342"/>
              <a:gd name="connsiteY0-36" fmla="*/ 0 h 5080852"/>
              <a:gd name="connsiteX1-37" fmla="*/ 2609482 w 6607342"/>
              <a:gd name="connsiteY1-38" fmla="*/ 5080852 h 5080852"/>
              <a:gd name="connsiteX2-39" fmla="*/ 2 w 6607342"/>
              <a:gd name="connsiteY2-40" fmla="*/ 4958857 h 5080852"/>
              <a:gd name="connsiteX3-41" fmla="*/ 6607342 w 6607342"/>
              <a:gd name="connsiteY3-42" fmla="*/ 0 h 5080852"/>
              <a:gd name="connsiteX0-43" fmla="*/ 6428460 w 6428460"/>
              <a:gd name="connsiteY0-44" fmla="*/ 0 h 5080852"/>
              <a:gd name="connsiteX1-45" fmla="*/ 2430600 w 6428460"/>
              <a:gd name="connsiteY1-46" fmla="*/ 5080852 h 5080852"/>
              <a:gd name="connsiteX2-47" fmla="*/ 1 w 6428460"/>
              <a:gd name="connsiteY2-48" fmla="*/ 5001697 h 5080852"/>
              <a:gd name="connsiteX3-49" fmla="*/ 6428460 w 6428460"/>
              <a:gd name="connsiteY3-50" fmla="*/ 0 h 5080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6428460" h="5080852">
                <a:moveTo>
                  <a:pt x="6428460" y="0"/>
                </a:moveTo>
                <a:lnTo>
                  <a:pt x="2430600" y="5080852"/>
                </a:lnTo>
                <a:lnTo>
                  <a:pt x="1" y="5001697"/>
                </a:lnTo>
                <a:lnTo>
                  <a:pt x="6428460" y="0"/>
                </a:lnTo>
                <a:close/>
              </a:path>
            </a:pathLst>
          </a:cu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-12700"/>
            <a:ext cx="12192000" cy="68707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-1" fmla="*/ 6248400 w 12192000"/>
              <a:gd name="connsiteY0-2" fmla="*/ 0 h 6870700"/>
              <a:gd name="connsiteX1-3" fmla="*/ 12192000 w 12192000"/>
              <a:gd name="connsiteY1-4" fmla="*/ 12700 h 6870700"/>
              <a:gd name="connsiteX2-5" fmla="*/ 12192000 w 12192000"/>
              <a:gd name="connsiteY2-6" fmla="*/ 6870700 h 6870700"/>
              <a:gd name="connsiteX3-7" fmla="*/ 0 w 12192000"/>
              <a:gd name="connsiteY3-8" fmla="*/ 6870700 h 6870700"/>
              <a:gd name="connsiteX4-9" fmla="*/ 6248400 w 12192000"/>
              <a:gd name="connsiteY4-10" fmla="*/ 0 h 68707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92000" h="6870700">
                <a:moveTo>
                  <a:pt x="6248400" y="0"/>
                </a:moveTo>
                <a:lnTo>
                  <a:pt x="12192000" y="12700"/>
                </a:lnTo>
                <a:lnTo>
                  <a:pt x="12192000" y="6870700"/>
                </a:lnTo>
                <a:lnTo>
                  <a:pt x="0" y="6870700"/>
                </a:lnTo>
                <a:lnTo>
                  <a:pt x="6248400" y="0"/>
                </a:lnTo>
                <a:close/>
              </a:path>
            </a:pathLst>
          </a:custGeom>
          <a:solidFill>
            <a:srgbClr val="E73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604" name="文本框 67"/>
          <p:cNvSpPr txBox="1"/>
          <p:nvPr/>
        </p:nvSpPr>
        <p:spPr>
          <a:xfrm>
            <a:off x="6634163" y="5036820"/>
            <a:ext cx="5316537" cy="15700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9600" b="1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THANKS</a:t>
            </a:r>
          </a:p>
        </p:txBody>
      </p:sp>
      <p:sp>
        <p:nvSpPr>
          <p:cNvPr id="12" name="矩形 5"/>
          <p:cNvSpPr/>
          <p:nvPr/>
        </p:nvSpPr>
        <p:spPr>
          <a:xfrm>
            <a:off x="1588" y="-36512"/>
            <a:ext cx="6248400" cy="691515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-1" fmla="*/ 6248400 w 12192000"/>
              <a:gd name="connsiteY0-2" fmla="*/ 0 h 6870700"/>
              <a:gd name="connsiteX1-3" fmla="*/ 12192000 w 12192000"/>
              <a:gd name="connsiteY1-4" fmla="*/ 12700 h 6870700"/>
              <a:gd name="connsiteX2-5" fmla="*/ 12192000 w 12192000"/>
              <a:gd name="connsiteY2-6" fmla="*/ 6870700 h 6870700"/>
              <a:gd name="connsiteX3-7" fmla="*/ 0 w 12192000"/>
              <a:gd name="connsiteY3-8" fmla="*/ 6870700 h 6870700"/>
              <a:gd name="connsiteX4-9" fmla="*/ 6248400 w 12192000"/>
              <a:gd name="connsiteY4-10" fmla="*/ 0 h 6870700"/>
              <a:gd name="connsiteX0-11" fmla="*/ 6248400 w 12192000"/>
              <a:gd name="connsiteY0-12" fmla="*/ 0 h 6870700"/>
              <a:gd name="connsiteX1-13" fmla="*/ 12192000 w 12192000"/>
              <a:gd name="connsiteY1-14" fmla="*/ 6870700 h 6870700"/>
              <a:gd name="connsiteX2-15" fmla="*/ 0 w 12192000"/>
              <a:gd name="connsiteY2-16" fmla="*/ 6870700 h 6870700"/>
              <a:gd name="connsiteX3-17" fmla="*/ 6248400 w 12192000"/>
              <a:gd name="connsiteY3-18" fmla="*/ 0 h 6870700"/>
              <a:gd name="connsiteX0-19" fmla="*/ 6248400 w 6248400"/>
              <a:gd name="connsiteY0-20" fmla="*/ 0 h 6914242"/>
              <a:gd name="connsiteX1-21" fmla="*/ 1596572 w 6248400"/>
              <a:gd name="connsiteY1-22" fmla="*/ 6914242 h 6914242"/>
              <a:gd name="connsiteX2-23" fmla="*/ 0 w 6248400"/>
              <a:gd name="connsiteY2-24" fmla="*/ 6870700 h 6914242"/>
              <a:gd name="connsiteX3-25" fmla="*/ 6248400 w 6248400"/>
              <a:gd name="connsiteY3-26" fmla="*/ 0 h 691424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6248400" h="6914242">
                <a:moveTo>
                  <a:pt x="6248400" y="0"/>
                </a:moveTo>
                <a:lnTo>
                  <a:pt x="1596572" y="6914242"/>
                </a:lnTo>
                <a:lnTo>
                  <a:pt x="0" y="6870700"/>
                </a:lnTo>
                <a:lnTo>
                  <a:pt x="6248400" y="0"/>
                </a:lnTo>
                <a:close/>
              </a:path>
            </a:pathLst>
          </a:cu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703888" y="-1077912"/>
            <a:ext cx="536575" cy="536575"/>
          </a:xfrm>
          <a:prstGeom prst="rect">
            <a:avLst/>
          </a:pr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454775" y="-1077912"/>
            <a:ext cx="536575" cy="536575"/>
          </a:xfrm>
          <a:prstGeom prst="rect">
            <a:avLst/>
          </a:prstGeom>
          <a:solidFill>
            <a:srgbClr val="E73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82" name="文本框 14"/>
          <p:cNvSpPr txBox="1"/>
          <p:nvPr/>
        </p:nvSpPr>
        <p:spPr>
          <a:xfrm>
            <a:off x="1223010" y="331788"/>
            <a:ext cx="201168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sz="3600" b="1" dirty="0">
                <a:solidFill>
                  <a:srgbClr val="E73035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京卡物联</a:t>
            </a:r>
          </a:p>
        </p:txBody>
      </p:sp>
      <p:pic>
        <p:nvPicPr>
          <p:cNvPr id="2" name="图片 1" descr="1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50" y="200660"/>
            <a:ext cx="907415" cy="90741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d5baa9f4352cf043e6ddefa225d98f12ab7d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diagram"/>
  <p:tag name="KSO_WM_TEMPLATE_INDEX" val="2020476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diagram"/>
  <p:tag name="KSO_WM_TEMPLATE_INDEX" val="2020476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17"/>
  <p:tag name="KSO_WM_TEMPLATE_MASTER_TYPE" val="0"/>
  <p:tag name="KSO_WM_TEMPLATE_COLOR_TYPE" val="1"/>
  <p:tag name="KSO_WM_TAG_VERSION" val="1.0"/>
  <p:tag name="KSO_WM_BEAUTIFY_FLAG" val="#wm#"/>
  <p:tag name="KSO_WM_TEMPLATE_CATEGORY" val="diagram"/>
  <p:tag name="KSO_WM_TEMPLATE_INDEX" val="2020476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86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86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0"/>
  <p:tag name="KSO_WM_TEMPLATE_MASTER_TYPE" val="1"/>
  <p:tag name="KSO_WM_TEMPLATE_COLOR_TYPE" val="1"/>
  <p:tag name="KSO_WM_TAG_VERSION" val="1.0"/>
  <p:tag name="KSO_WM_BEAUTIFY_FLAG" val="#wm#"/>
  <p:tag name="KSO_WM_TEMPLATE_CATEGORY" val="custom"/>
  <p:tag name="KSO_WM_TEMPLATE_INDEX" val="20202860"/>
  <p:tag name="KSO_WM_TEMPLATE_MASTER_THUMB_INDEX" val="12"/>
  <p:tag name="KSO_WM_TEMPLATE_THUMBS_INDEX" val="1、4、8、9、12、13、18、19、20、22、24、25、26、27、29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3"/>
  <p:tag name="KSO_WM_UNIT_LAYERLEVEL" val="1"/>
  <p:tag name="KSO_WM_TAG_VERSION" val="1.0"/>
  <p:tag name="KSO_WM_BEAUTIFY_FLAG" val="#wm#"/>
  <p:tag name="KSO_WM_UNIT_TYPE" val="y"/>
  <p:tag name="KSO_WM_UNIT_INDEX" val="3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SUBTYPE" val="q"/>
  <p:tag name="KSO_WM_UNIT_TYPE" val="i"/>
  <p:tag name="KSO_WM_UNIT_INDEX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1"/>
  <p:tag name="KSO_WM_UNIT_LAYERLEVEL" val="1"/>
  <p:tag name="KSO_WM_TAG_VERSION" val="1.0"/>
  <p:tag name="KSO_WM_BEAUTIFY_FLAG" val="#wm#"/>
  <p:tag name="KSO_WM_UNIT_TYPE" val="y"/>
  <p:tag name="KSO_WM_UNIT_INDEX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2"/>
  <p:tag name="KSO_WM_UNIT_LAYERLEVEL" val="1"/>
  <p:tag name="KSO_WM_TAG_VERSION" val="1.0"/>
  <p:tag name="KSO_WM_BEAUTIFY_FLAG" val="#wm#"/>
  <p:tag name="KSO_WM_UNIT_TYPE" val="y"/>
  <p:tag name="KSO_WM_UNIT_INDEX" val="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2"/>
  <p:tag name="KSO_WM_UNIT_BK_DARK_LIGHT" val="2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SLIDE_BK_DARK_LIGHT" val="2"/>
  <p:tag name="KSO_WM_UNIT_BK_DARK_LIGHT" val="2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2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2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diagram"/>
  <p:tag name="KSO_WM_TEMPLATE_INDEX" val="20209344"/>
  <p:tag name="KSO_WM_SLIDE_BACKGROUND" val="[&quot;general&quot;]"/>
  <p:tag name="KSO_WM_SLIDE_RATIO" val="1.777778"/>
  <p:tag name="KSO_WM_CHIP_INFOS" val="{&quot;layout_type&quot;:&quot;full&quot;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}"/>
  <p:tag name="KSO_WM_CHIP_XID" val="5eecbcf1a758c1ec0b708d3f"/>
  <p:tag name="KSO_WM_CHIP_FILLPROP" val="[[{&quot;fill_id&quot;:&quot;c78fec7d9f4d442ca0ed700ee78be74c&quot;,&quot;fill_align&quot;:&quot;cm&quot;,&quot;text_align&quot;:&quot;cm&quot;,&quot;text_direction&quot;:&quot;horizontal&quot;,&quot;chip_types&quot;:[&quot;header&quot;]}],[{&quot;fill_id&quot;:&quot;c78fec7d9f4d442ca0ed700ee78be74c&quot;,&quot;fill_align&quot;:&quot;cm&quot;,&quot;text_align&quot;:&quot;lm&quot;,&quot;text_direction&quot;:&quot;horizontal&quot;,&quot;chip_types&quot;:[&quot;text&quot;]}]]"/>
  <p:tag name="KSO_WM_SLIDE_ID" val="diagram20209344_1"/>
  <p:tag name="KSO_WM_TEMPLATE_SUBCATEGORY" val="21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756*331"/>
  <p:tag name="KSO_WM_SLIDE_POSITION" val="101*104"/>
  <p:tag name="KSO_WM_TAG_VERSION" val="1.0"/>
  <p:tag name="KSO_WM_SLIDE_LAYOUT" val="a"/>
  <p:tag name="KSO_WM_SLIDE_LAYOUT_CNT" val="1"/>
  <p:tag name="KSO_WM_CHIP_GROUPID" val="5eecbcf1a758c1ec0b708d3e"/>
  <p:tag name="KSO_WM_SLIDE_BK_DARK_LIGHT" val="2"/>
  <p:tag name="KSO_WM_SLIDE_BACKGROUND_TYPE" val="general"/>
  <p:tag name="KSO_WM_SLIDE_SUPPORT_FEATURE_TYPE" val="0"/>
  <p:tag name="KSO_WM_TEMPLATE_ASSEMBLE_XID" val="5f15026c8050c250ba65d222"/>
  <p:tag name="KSO_WM_TEMPLATE_ASSEMBLE_GROUPID" val="5f15026c8050c250ba65d222"/>
  <p:tag name="KSO_WM_SPECIAL_SOURCE" val="bdnull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0-07-20T10:33:17&quot;,&quot;maxSize&quot;:{&quot;size1&quot;:0},&quot;minSize&quot;:{&quot;size1&quot;:0},&quot;normalSize&quot;:{&quot;size1&quot;:0},&quot;subLayout&quot;:[{&quot;id&quot;:&quot;2020-07-20T10:33:17&quot;,&quot;type&quot;:0},{&quot;id&quot;:&quot;2020-07-20T10:33:17&quot;,&quot;margin&quot;:{&quot;bottom&quot;:6.3499999046325684,&quot;left&quot;:4.2329998016357422,&quot;right&quot;:4.2329998016357422,&quot;top&quot;:6.3499999046325684},&quot;type&quot;:0}],&quot;type&quot;:0}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9344_1*i*1"/>
  <p:tag name="KSO_WM_TEMPLATE_CATEGORY" val="diagram"/>
  <p:tag name="KSO_WM_TEMPLATE_INDEX" val="20209344"/>
  <p:tag name="KSO_WM_UNIT_LAYERLEVEL" val="1"/>
  <p:tag name="KSO_WM_TAG_VERSION" val="1.0"/>
  <p:tag name="KSO_WM_BEAUTIFY_FLAG" val="#wm#"/>
  <p:tag name="KSO_WM_UNIT_BLOCK" val="0"/>
  <p:tag name="KSO_WM_UNIT_SM_LIMIT_TYPE" val="1"/>
  <p:tag name="KSO_WM_UNIT_DEC_AREA_ID" val="21332f97fbba4e12806446ed40358a37"/>
  <p:tag name="KSO_WM_UNIT_DECORATE_INFO" val="{&quot;ReferentInfo&quot;:{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}"/>
  <p:tag name="KSO_WM_CHIP_GROUPID" val="5eecbcf1a758c1ec0b708d3e"/>
  <p:tag name="KSO_WM_CHIP_XID" val="5eecbcf1a758c1ec0b708d3f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6"/>
  <p:tag name="KSO_WM_TEMPLATE_ASSEMBLE_XID" val="5f15026c8050c250ba65d222"/>
  <p:tag name="KSO_WM_TEMPLATE_ASSEMBLE_GROUPID" val="5f15026c8050c250ba65d222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9344_1*i*2"/>
  <p:tag name="KSO_WM_TEMPLATE_CATEGORY" val="diagram"/>
  <p:tag name="KSO_WM_TEMPLATE_INDEX" val="20209344"/>
  <p:tag name="KSO_WM_UNIT_LAYERLEVEL" val="1"/>
  <p:tag name="KSO_WM_TAG_VERSION" val="1.0"/>
  <p:tag name="KSO_WM_BEAUTIFY_FLAG" val="#wm#"/>
  <p:tag name="KSO_WM_UNIT_BLOCK" val="0"/>
  <p:tag name="KSO_WM_UNIT_SM_LIMIT_TYPE" val="1"/>
  <p:tag name="KSO_WM_UNIT_DEC_AREA_ID" val="7449436611fd4da6bb61f062c2f41787"/>
  <p:tag name="KSO_WM_UNIT_DECORATE_INFO" val="{&quot;ReferentInfo&quot;:{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}"/>
  <p:tag name="KSO_WM_CHIP_GROUPID" val="5eecbcf1a758c1ec0b708d3e"/>
  <p:tag name="KSO_WM_CHIP_XID" val="5eecbcf1a758c1ec0b708d3f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6"/>
  <p:tag name="KSO_WM_TEMPLATE_ASSEMBLE_XID" val="5f15026c8050c250ba65d222"/>
  <p:tag name="KSO_WM_TEMPLATE_ASSEMBLE_GROUPID" val="5f15026c8050c250ba65d222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9344_1*a*1"/>
  <p:tag name="KSO_WM_TEMPLATE_CATEGORY" val="diagram"/>
  <p:tag name="KSO_WM_TEMPLATE_INDEX" val="20209344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82ef32ca3ae640a8830268a67f6e5506"/>
  <p:tag name="KSO_WM_ASSEMBLE_CHIP_INDEX" val="a8282c392b00453ab91d94ced8ddeb1e"/>
  <p:tag name="KSO_WM_UNIT_TEXT_FILL_FORE_SCHEMECOLOR_INDEX_BRIGHTNESS" val="0"/>
  <p:tag name="KSO_WM_UNIT_TEXT_FILL_FORE_SCHEMECOLOR_INDEX" val="13"/>
  <p:tag name="KSO_WM_UNIT_TEXT_FILL_TYPE" val="1"/>
  <p:tag name="KSO_WM_TEMPLATE_ASSEMBLE_XID" val="5f15026c8050c250ba65d222"/>
  <p:tag name="KSO_WM_TEMPLATE_ASSEMBLE_GROUPID" val="5f15026c8050c250ba65d222"/>
  <p:tag name="KSO_WM_UNIT_SMARTLAYOUT_COMPRESS_INFO" val="{&#10;    &quot;id&quot;: &quot;2020-07-20T10:33:17&quot;,&#10;    &quot;max&quot;: 32.499921259842509,&#10;    &quot;topChanged&quot;: 16.249960629921254&#10;}&#10;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diagram"/>
  <p:tag name="KSO_WM_TEMPLATE_INDEX" val="20209344"/>
  <p:tag name="KSO_WM_SLIDE_BACKGROUND" val="[&quot;general&quot;]"/>
  <p:tag name="KSO_WM_SLIDE_RATIO" val="1.777778"/>
  <p:tag name="KSO_WM_CHIP_INFOS" val="{&quot;layout_type&quot;:&quot;full&quot;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}"/>
  <p:tag name="KSO_WM_CHIP_XID" val="5eecbcf1a758c1ec0b708d3f"/>
  <p:tag name="KSO_WM_CHIP_FILLPROP" val="[[{&quot;fill_id&quot;:&quot;c78fec7d9f4d442ca0ed700ee78be74c&quot;,&quot;fill_align&quot;:&quot;cm&quot;,&quot;text_align&quot;:&quot;cm&quot;,&quot;text_direction&quot;:&quot;horizontal&quot;,&quot;chip_types&quot;:[&quot;header&quot;]}],[{&quot;fill_id&quot;:&quot;c78fec7d9f4d442ca0ed700ee78be74c&quot;,&quot;fill_align&quot;:&quot;cm&quot;,&quot;text_align&quot;:&quot;lm&quot;,&quot;text_direction&quot;:&quot;horizontal&quot;,&quot;chip_types&quot;:[&quot;text&quot;]}]]"/>
  <p:tag name="KSO_WM_SLIDE_ID" val="diagram20209344_1"/>
  <p:tag name="KSO_WM_TEMPLATE_SUBCATEGORY" val="21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756*331"/>
  <p:tag name="KSO_WM_SLIDE_POSITION" val="101*104"/>
  <p:tag name="KSO_WM_TAG_VERSION" val="1.0"/>
  <p:tag name="KSO_WM_SLIDE_LAYOUT" val="a"/>
  <p:tag name="KSO_WM_SLIDE_LAYOUT_CNT" val="1"/>
  <p:tag name="KSO_WM_CHIP_GROUPID" val="5eecbcf1a758c1ec0b708d3e"/>
  <p:tag name="KSO_WM_SLIDE_BK_DARK_LIGHT" val="2"/>
  <p:tag name="KSO_WM_SLIDE_BACKGROUND_TYPE" val="general"/>
  <p:tag name="KSO_WM_SLIDE_SUPPORT_FEATURE_TYPE" val="0"/>
  <p:tag name="KSO_WM_TEMPLATE_ASSEMBLE_XID" val="5f15026c8050c250ba65d222"/>
  <p:tag name="KSO_WM_TEMPLATE_ASSEMBLE_GROUPID" val="5f15026c8050c250ba65d222"/>
  <p:tag name="KSO_WM_SPECIAL_SOURCE" val="bdnull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0-07-20T10:33:17&quot;,&quot;maxSize&quot;:{&quot;size1&quot;:0},&quot;minSize&quot;:{&quot;size1&quot;:0},&quot;normalSize&quot;:{&quot;size1&quot;:0},&quot;subLayout&quot;:[{&quot;id&quot;:&quot;2020-07-20T10:33:17&quot;,&quot;type&quot;:0},{&quot;id&quot;:&quot;2020-07-20T10:33:17&quot;,&quot;margin&quot;:{&quot;bottom&quot;:6.3499999046325684,&quot;left&quot;:4.2329998016357422,&quot;right&quot;:4.2329998016357422,&quot;top&quot;:6.3499999046325684},&quot;type&quot;:0}],&quot;type&quot;:0}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9344_1*i*1"/>
  <p:tag name="KSO_WM_TEMPLATE_CATEGORY" val="diagram"/>
  <p:tag name="KSO_WM_TEMPLATE_INDEX" val="20209344"/>
  <p:tag name="KSO_WM_UNIT_LAYERLEVEL" val="1"/>
  <p:tag name="KSO_WM_TAG_VERSION" val="1.0"/>
  <p:tag name="KSO_WM_BEAUTIFY_FLAG" val="#wm#"/>
  <p:tag name="KSO_WM_UNIT_BLOCK" val="0"/>
  <p:tag name="KSO_WM_UNIT_SM_LIMIT_TYPE" val="1"/>
  <p:tag name="KSO_WM_UNIT_DEC_AREA_ID" val="21332f97fbba4e12806446ed40358a37"/>
  <p:tag name="KSO_WM_UNIT_DECORATE_INFO" val="{&quot;ReferentInfo&quot;:{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}"/>
  <p:tag name="KSO_WM_CHIP_GROUPID" val="5eecbcf1a758c1ec0b708d3e"/>
  <p:tag name="KSO_WM_CHIP_XID" val="5eecbcf1a758c1ec0b708d3f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6"/>
  <p:tag name="KSO_WM_TEMPLATE_ASSEMBLE_XID" val="5f15026c8050c250ba65d222"/>
  <p:tag name="KSO_WM_TEMPLATE_ASSEMBLE_GROUPID" val="5f15026c8050c250ba65d222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9344_1*i*2"/>
  <p:tag name="KSO_WM_TEMPLATE_CATEGORY" val="diagram"/>
  <p:tag name="KSO_WM_TEMPLATE_INDEX" val="20209344"/>
  <p:tag name="KSO_WM_UNIT_LAYERLEVEL" val="1"/>
  <p:tag name="KSO_WM_TAG_VERSION" val="1.0"/>
  <p:tag name="KSO_WM_BEAUTIFY_FLAG" val="#wm#"/>
  <p:tag name="KSO_WM_UNIT_BLOCK" val="0"/>
  <p:tag name="KSO_WM_UNIT_SM_LIMIT_TYPE" val="1"/>
  <p:tag name="KSO_WM_UNIT_DEC_AREA_ID" val="7449436611fd4da6bb61f062c2f41787"/>
  <p:tag name="KSO_WM_UNIT_DECORATE_INFO" val="{&quot;ReferentInfo&quot;:{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}"/>
  <p:tag name="KSO_WM_CHIP_GROUPID" val="5eecbcf1a758c1ec0b708d3e"/>
  <p:tag name="KSO_WM_CHIP_XID" val="5eecbcf1a758c1ec0b708d3f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6"/>
  <p:tag name="KSO_WM_TEMPLATE_ASSEMBLE_XID" val="5f15026c8050c250ba65d222"/>
  <p:tag name="KSO_WM_TEMPLATE_ASSEMBLE_GROUPID" val="5f15026c8050c250ba65d222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9344_1*a*1"/>
  <p:tag name="KSO_WM_TEMPLATE_CATEGORY" val="diagram"/>
  <p:tag name="KSO_WM_TEMPLATE_INDEX" val="20209344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82ef32ca3ae640a8830268a67f6e5506"/>
  <p:tag name="KSO_WM_ASSEMBLE_CHIP_INDEX" val="a8282c392b00453ab91d94ced8ddeb1e"/>
  <p:tag name="KSO_WM_UNIT_TEXT_FILL_FORE_SCHEMECOLOR_INDEX_BRIGHTNESS" val="0"/>
  <p:tag name="KSO_WM_UNIT_TEXT_FILL_FORE_SCHEMECOLOR_INDEX" val="13"/>
  <p:tag name="KSO_WM_UNIT_TEXT_FILL_TYPE" val="1"/>
  <p:tag name="KSO_WM_TEMPLATE_ASSEMBLE_XID" val="5f15026c8050c250ba65d222"/>
  <p:tag name="KSO_WM_TEMPLATE_ASSEMBLE_GROUPID" val="5f15026c8050c250ba65d222"/>
  <p:tag name="KSO_WM_UNIT_SMARTLAYOUT_COMPRESS_INFO" val="{&#10;    &quot;id&quot;: &quot;2020-07-20T10:33:17&quot;,&#10;    &quot;max&quot;: 32.499921259842509,&#10;    &quot;topChanged&quot;: 16.249960629921254&#10;}&#10;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diagram"/>
  <p:tag name="KSO_WM_TEMPLATE_INDEX" val="20207388"/>
  <p:tag name="KSO_WM_SLIDE_BACKGROUND" val="[&quot;navigation&quot;]"/>
  <p:tag name="KSO_WM_SLIDE_RATIO" val="1.777778"/>
  <p:tag name="KSO_WM_CHIP_INFOS" val="{&quot;layout_type&quot;:&quot;topbottom&quot;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}"/>
  <p:tag name="KSO_WM_CHIP_XID" val="5ecf7885ddc3daf3fef3fc22"/>
  <p:tag name="KSO_WM_CHIP_FILLPROP" val="[[{&quot;fill_id&quot;:&quot;722accd572074b41a2d4cf8c733c9957&quot;,&quot;fill_align&quot;:&quot;cm&quot;,&quot;text_align&quot;:&quot;lm&quot;,&quot;text_direction&quot;:&quot;horizontal&quot;,&quot;chip_types&quot;:[&quot;header&quot;]},{&quot;fill_id&quot;:&quot;164c300f690d423ab1b6e3b65edb0bf9&quot;,&quot;fill_align&quot;:&quot;rm&quot;,&quot;text_align&quot;:&quot;lm&quot;,&quot;text_direction&quot;:&quot;horizontal&quot;,&quot;chip_types&quot;:[&quot;pictext&quot;,&quot;text&quot;,&quot;picture&quot;,&quot;chart&quot;,&quot;table&quot;,&quot;video&quot;],&quot;support_features&quot;:[&quot;collage&quot;]},{&quot;fill_id&quot;:&quot;e836bed5e59843b5bc0179a1591ebf37&quot;,&quot;fill_align&quot;:&quot;lm&quot;,&quot;text_align&quot;:&quot;lm&quot;,&quot;text_direction&quot;:&quot;horizontal&quot;,&quot;chip_types&quot;:[&quot;diagram&quot;,&quot;pictext&quot;,&quot;text&quot;,&quot;picture&quot;,&quot;chart&quot;,&quot;table&quot;,&quot;video&quot;],&quot;support_features&quot;:[&quot;collage&quot;]}],[{&quot;fill_id&quot;:&quot;722accd572074b41a2d4cf8c733c9957&quot;,&quot;fill_align&quot;:&quot;cm&quot;,&quot;text_align&quot;:&quot;lm&quot;,&quot;text_direction&quot;:&quot;horizontal&quot;,&quot;chip_types&quot;:[&quot;header&quot;]},{&quot;fill_id&quot;:&quot;164c300f690d423ab1b6e3b65edb0bf9&quot;,&quot;fill_align&quot;:&quot;rm&quot;,&quot;text_align&quot;:&quot;lm&quot;,&quot;text_direction&quot;:&quot;horizontal&quot;,&quot;chip_types&quot;:[&quot;diagram&quot;,&quot;picture&quot;],&quot;support_features&quot;:[&quot;collage&quot;]},{&quot;fill_id&quot;:&quot;e836bed5e59843b5bc0179a1591ebf37&quot;,&quot;fill_align&quot;:&quot;lm&quot;,&quot;text_align&quot;:&quot;lm&quot;,&quot;text_direction&quot;:&quot;horizontal&quot;,&quot;chip_types&quot;:[&quot;pictext&quot;,&quot;text&quot;,&quot;picture&quot;,&quot;chart&quot;,&quot;table&quot;,&quot;video&quot;],&quot;support_features&quot;:[&quot;collage&quot;]}]]"/>
  <p:tag name="KSO_WM_SLIDE_ID" val="diagram20207388_1"/>
  <p:tag name="KSO_WM_TEMPLATE_SUBCATEGORY" val="21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960*444"/>
  <p:tag name="KSO_WM_SLIDE_POSITION" val="0*0"/>
  <p:tag name="KSO_WM_TAG_VERSION" val="1.0"/>
  <p:tag name="KSO_WM_SLIDE_LAYOUT" val="a_f"/>
  <p:tag name="KSO_WM_SLIDE_LAYOUT_CNT" val="1_2"/>
  <p:tag name="KSO_WM_CHIP_GROUPID" val="5ed8bf58afe44fab1839c20c"/>
  <p:tag name="KSO_WM_SLIDE_BK_DARK_LIGHT" val="2"/>
  <p:tag name="KSO_WM_SLIDE_BACKGROUND_TYPE" val="navigation"/>
  <p:tag name="KSO_WM_SLIDE_SUPPORT_FEATURE_TYPE" val="0"/>
  <p:tag name="KSO_WM_TEMPLATE_ASSEMBLE_XID" val="5eecbaf6a758c1ec0b708b3b"/>
  <p:tag name="KSO_WM_TEMPLATE_ASSEMBLE_GROUPID" val="5eecbaf6a758c1ec0b708b3b"/>
  <p:tag name="KSO_WM_SLIDE_LAYOUT_INFO" val="{&quot;id&quot;:&quot;2020-06-19T21:18:52&quot;,&quot;maxSize&quot;:{&quot;size1&quot;:13.300000000000001},&quot;minSize&quot;:{&quot;size1&quot;:13.300000000000001},&quot;normalSize&quot;:{&quot;size1&quot;:13.300000000000001},&quot;subLayout&quot;:[{&quot;backgroundInfo&quot;:[{&quot;bottom&quot;:0,&quot;bottomAbs&quot;:false,&quot;left&quot;:0,&quot;leftAbs&quot;:false,&quot;right&quot;:0,&quot;rightAbs&quot;:false,&quot;top&quot;:0,&quot;topAbs&quot;:false,&quot;type&quot;:&quot;navigation&quot;}],&quot;id&quot;:&quot;2020-06-19T21:18:52&quot;,&quot;margin&quot;:{&quot;bottom&quot;:0.42300000786781311,&quot;left&quot;:0.84700000286102295,&quot;right&quot;:0.84700000286102295,&quot;top&quot;:0.42300000786781311},&quot;type&quot;:0},{&quot;direction&quot;:1,&quot;id&quot;:&quot;2020-06-19T21:18:52&quot;,&quot;maxSize&quot;:{&quot;size1&quot;:53.757678643477263},&quot;minSize&quot;:{&quot;size1&quot;:41.157678643477269},&quot;normalSize&quot;:{&quot;size1&quot;:41.207678643477266},&quot;subLayout&quot;:[{&quot;id&quot;:&quot;2020-06-19T21:18:52&quot;,&quot;margin&quot;:{&quot;bottom&quot;:1.6929999589920044,&quot;left&quot;:1.6929999589920044,&quot;right&quot;:0,&quot;top&quot;:0.84700000286102295},&quot;type&quot;:0},{&quot;id&quot;:&quot;2020-06-19T21:18:52&quot;,&quot;margin&quot;:{&quot;bottom&quot;:1.6929999589920044,&quot;left&quot;:1.6670000553131104,&quot;right&quot;:1.6929999589920044,&quot;top&quot;:0.84700000286102295},&quot;type&quot;:0}],&quot;type&quot;:0}],&quot;type&quot;:0}"/>
  <p:tag name="KSO_WM_SPECIAL_SOURCE" val="bdnull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1"/>
  <p:tag name="KSO_WM_UNIT_FILL_FORE_SCHEMECOLOR_INDEX_BRIGHTNESS" val="-0.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3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7388_1*a*1"/>
  <p:tag name="KSO_WM_TEMPLATE_CATEGORY" val="diagram"/>
  <p:tag name="KSO_WM_TEMPLATE_INDEX" val="20207388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a243a843039f4a758342033f2d1688e1"/>
  <p:tag name="KSO_WM_ASSEMBLE_CHIP_INDEX" val="3d35ef34ba894fee97aff8dd4d191894"/>
  <p:tag name="KSO_WM_UNIT_TEXT_FILL_FORE_SCHEMECOLOR_INDEX_BRIGHTNESS" val="0"/>
  <p:tag name="KSO_WM_UNIT_TEXT_FILL_FORE_SCHEMECOLOR_INDEX" val="13"/>
  <p:tag name="KSO_WM_UNIT_TEXT_FILL_TYPE" val="1"/>
  <p:tag name="KSO_WM_TEMPLATE_ASSEMBLE_XID" val="5eecbaf6a758c1ec0b708b3b"/>
  <p:tag name="KSO_WM_TEMPLATE_ASSEMBLE_GROUPID" val="5eecbaf6a758c1ec0b708b3b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7388_1*f*1"/>
  <p:tag name="KSO_WM_TEMPLATE_CATEGORY" val="diagram"/>
  <p:tag name="KSO_WM_TEMPLATE_INDEX" val="20207388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190"/>
  <p:tag name="KSO_WM_UNIT_SHOW_EDIT_AREA_INDICATION" val="1"/>
  <p:tag name="KSO_WM_CHIP_GROUPID" val="5e6b05596848fb12bee65ac8"/>
  <p:tag name="KSO_WM_CHIP_XID" val="5e6b05596848fb12bee65aca"/>
  <p:tag name="KSO_WM_UNIT_DEC_AREA_ID" val="ef427e8c3dda476d949cb67cb708135c"/>
  <p:tag name="KSO_WM_ASSEMBLE_CHIP_INDEX" val="dbc7f46c5e2a450f9e781162fe54811d"/>
  <p:tag name="KSO_WM_UNIT_SUPPORT_UNIT_TYPE" val="[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5eecbaf6a758c1ec0b708b3b"/>
  <p:tag name="KSO_WM_TEMPLATE_ASSEMBLE_GROUPID" val="5eecbaf6a758c1ec0b708b3b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diagram20207388_1*f*2"/>
  <p:tag name="KSO_WM_TEMPLATE_CATEGORY" val="diagram"/>
  <p:tag name="KSO_WM_TEMPLATE_INDEX" val="20207388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190"/>
  <p:tag name="KSO_WM_UNIT_SHOW_EDIT_AREA_INDICATION" val="1"/>
  <p:tag name="KSO_WM_CHIP_GROUPID" val="5e6b05596848fb12bee65ac8"/>
  <p:tag name="KSO_WM_CHIP_XID" val="5e6b05596848fb12bee65aca"/>
  <p:tag name="KSO_WM_UNIT_DEC_AREA_ID" val="6f741bf2fbae4cea9bf3a6ae9d4f07ea"/>
  <p:tag name="KSO_WM_ASSEMBLE_CHIP_INDEX" val="fb066261cd014ecda97b5edcf3e43247"/>
  <p:tag name="KSO_WM_UNIT_SUPPORT_UNIT_TYPE" val="[&quot;l&quot;,&quot;m&quot;,&quot;n&quot;,&quot;o&quot;,&quot;p&quot;,&quot;q&quot;,&quot;r&quot;,&quot;δ&quot;,&quot;η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5eecbaf6a758c1ec0b708b3b"/>
  <p:tag name="KSO_WM_TEMPLATE_ASSEMBLE_GROUPID" val="5eecbaf6a758c1ec0b708b3b"/>
  <p:tag name="KSO_WM_UNIT_SMARTLAYOUT_COMPRESS_INFO" val="{&#10;    &quot;id&quot;: &quot;2020-06-19T21:18:52&quot;,&#10;    &quot;max&quot;: 1.8622938569023972e-07,&#10;    &quot;maxV&quot;: 0.15236227456040297,&#10;    &quot;topChanged&quot;: 0&#10;}&#10;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diagram20207388_1*f*2"/>
  <p:tag name="KSO_WM_TEMPLATE_CATEGORY" val="diagram"/>
  <p:tag name="KSO_WM_TEMPLATE_INDEX" val="20207388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190"/>
  <p:tag name="KSO_WM_UNIT_SHOW_EDIT_AREA_INDICATION" val="1"/>
  <p:tag name="KSO_WM_CHIP_GROUPID" val="5e6b05596848fb12bee65ac8"/>
  <p:tag name="KSO_WM_CHIP_XID" val="5e6b05596848fb12bee65aca"/>
  <p:tag name="KSO_WM_UNIT_DEC_AREA_ID" val="6f741bf2fbae4cea9bf3a6ae9d4f07ea"/>
  <p:tag name="KSO_WM_ASSEMBLE_CHIP_INDEX" val="fb066261cd014ecda97b5edcf3e43247"/>
  <p:tag name="KSO_WM_UNIT_SUPPORT_UNIT_TYPE" val="[&quot;l&quot;,&quot;m&quot;,&quot;n&quot;,&quot;o&quot;,&quot;p&quot;,&quot;q&quot;,&quot;r&quot;,&quot;δ&quot;,&quot;η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5eecbaf6a758c1ec0b708b3b"/>
  <p:tag name="KSO_WM_TEMPLATE_ASSEMBLE_GROUPID" val="5eecbaf6a758c1ec0b708b3b"/>
  <p:tag name="KSO_WM_UNIT_SMARTLAYOUT_COMPRESS_INFO" val="{&#10;    &quot;id&quot;: &quot;2020-06-19T21:18:52&quot;,&#10;    &quot;max&quot;: 1.8622938569023972e-07,&#10;    &quot;maxV&quot;: 0.15236227456040297,&#10;    &quot;topChanged&quot;: 0&#10;}&#10;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199381_4"/>
  <p:tag name="KSO_WM_TEMPLATE_SUBCATEGORY" val="0"/>
  <p:tag name="KSO_WM_TEMPLATE_MASTER_TYPE" val="0"/>
  <p:tag name="KSO_WM_TEMPLATE_COLOR_TYPE" val="1"/>
  <p:tag name="KSO_WM_SLIDE_TYPE" val="text"/>
  <p:tag name="KSO_WM_SLIDE_SUBTYPE" val="diag"/>
  <p:tag name="KSO_WM_SLIDE_ITEM_CNT" val="5"/>
  <p:tag name="KSO_WM_SLIDE_INDEX" val="4"/>
  <p:tag name="KSO_WM_SLIDE_SIZE" val="883.114*224.427"/>
  <p:tag name="KSO_WM_SLIDE_POSITION" val="38.443*203.25"/>
  <p:tag name="KSO_WM_DIAGRAM_GROUP_CODE" val="m1-1"/>
  <p:tag name="KSO_WM_SLIDE_DIAGTYPE" val="m"/>
  <p:tag name="KSO_WM_TAG_VERSION" val="1.0"/>
  <p:tag name="KSO_WM_BEAUTIFY_FLAG" val="#wm#"/>
  <p:tag name="KSO_WM_TEMPLATE_CATEGORY" val="diagram"/>
  <p:tag name="KSO_WM_TEMPLATE_INDEX" val="20199381"/>
  <p:tag name="KSO_WM_SLIDE_LAYOUT" val="a_m"/>
  <p:tag name="KSO_WM_SLIDE_LAYOUT_CNT" val="1_1"/>
  <p:tag name="KSO_WM_SLIDE_BK_DARK_LIGHT" val="2"/>
  <p:tag name="KSO_WM_SLIDE_BACKGROUND_TYPE" val="general"/>
  <p:tag name="KSO_WM_SPECIAL_SOURCE" val="bdnull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199381_4*a*1"/>
  <p:tag name="KSO_WM_TEMPLATE_CATEGORY" val="diagram"/>
  <p:tag name="KSO_WM_TEMPLATE_INDEX" val="20199381"/>
  <p:tag name="KSO_WM_UNIT_LAYERLEVEL" val="1"/>
  <p:tag name="KSO_WM_TAG_VERSION" val="1.0"/>
  <p:tag name="KSO_WM_BEAUTIFY_FLAG" val="#wm#"/>
  <p:tag name="KSO_WM_UNIT_PRESET_TEXT" val="项目进展节奏"/>
  <p:tag name="KSO_WM_UNIT_USESOURCEFORMAT_APPLY" val="1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1"/>
  <p:tag name="KSO_WM_UNIT_ID" val="diagram20199381_4*i*1"/>
  <p:tag name="KSO_WM_TEMPLATE_CATEGORY" val="diagram"/>
  <p:tag name="KSO_WM_TEMPLATE_INDEX" val="20199381"/>
  <p:tag name="KSO_WM_UNIT_LAYERLEVEL" val="1"/>
  <p:tag name="KSO_WM_TAG_VERSION" val="1.0"/>
  <p:tag name="KSO_WM_BEAUTIFY_FLAG" val="#wm#"/>
  <p:tag name="KSO_WM_UNIT_USESOURCEFORMAT_APPLY" val="1"/>
  <p:tag name="KSO_WM_UNIT_FILL_FORE_SCHEMECOLOR_INDEX_BRIGHTNESS" val="-0.15"/>
  <p:tag name="KSO_WM_UNIT_FILL_FORE_SCHEMECOLOR_INDEX" val="14"/>
  <p:tag name="KSO_WM_UNIT_FILL_TYPE" val="1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2"/>
  <p:tag name="KSO_WM_UNIT_ID" val="diagram20199381_4*i*2"/>
  <p:tag name="KSO_WM_TEMPLATE_CATEGORY" val="diagram"/>
  <p:tag name="KSO_WM_TEMPLATE_INDEX" val="20199381"/>
  <p:tag name="KSO_WM_UNIT_LAYERLEVEL" val="1"/>
  <p:tag name="KSO_WM_TAG_VERSION" val="1.0"/>
  <p:tag name="KSO_WM_BEAUTIFY_FLAG" val="#wm#"/>
  <p:tag name="KSO_WM_UNIT_USESOURCEFORMAT_APPLY" val="1"/>
  <p:tag name="KSO_WM_UNIT_FILL_FORE_SCHEMECOLOR_INDEX_BRIGHTNESS" val="-0.15"/>
  <p:tag name="KSO_WM_UNIT_FILL_FORE_SCHEMECOLOR_INDEX" val="14"/>
  <p:tag name="KSO_WM_UNIT_FILL_TYPE" val="1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3"/>
  <p:tag name="KSO_WM_UNIT_ID" val="diagram20199381_4*i*3"/>
  <p:tag name="KSO_WM_TEMPLATE_CATEGORY" val="diagram"/>
  <p:tag name="KSO_WM_TEMPLATE_INDEX" val="20199381"/>
  <p:tag name="KSO_WM_UNIT_LAYERLEVEL" val="1"/>
  <p:tag name="KSO_WM_TAG_VERSION" val="1.0"/>
  <p:tag name="KSO_WM_BEAUTIFY_FLAG" val="#wm#"/>
  <p:tag name="KSO_WM_UNIT_USESOURCEFORMAT_APPLY" val="1"/>
  <p:tag name="KSO_WM_UNIT_FILL_FORE_SCHEMECOLOR_INDEX_BRIGHTNESS" val="-0.15"/>
  <p:tag name="KSO_WM_UNIT_FILL_FORE_SCHEMECOLOR_INDEX" val="14"/>
  <p:tag name="KSO_WM_UNIT_FILL_TYPE" val="1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4"/>
  <p:tag name="KSO_WM_UNIT_ID" val="diagram20199381_4*i*4"/>
  <p:tag name="KSO_WM_TEMPLATE_CATEGORY" val="diagram"/>
  <p:tag name="KSO_WM_TEMPLATE_INDEX" val="20199381"/>
  <p:tag name="KSO_WM_UNIT_LAYERLEVEL" val="1"/>
  <p:tag name="KSO_WM_TAG_VERSION" val="1.0"/>
  <p:tag name="KSO_WM_BEAUTIFY_FLAG" val="#wm#"/>
  <p:tag name="KSO_WM_UNIT_USESOURCEFORMAT_APPLY" val="1"/>
  <p:tag name="KSO_WM_UNIT_FILL_FORE_SCHEMECOLOR_INDEX_BRIGHTNESS" val="-0.15"/>
  <p:tag name="KSO_WM_UNIT_FILL_FORE_SCHEMECOLOR_INDEX" val="14"/>
  <p:tag name="KSO_WM_UNIT_FILL_TYPE" val="1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5"/>
  <p:tag name="KSO_WM_UNIT_ID" val="diagram20199381_4*i*5"/>
  <p:tag name="KSO_WM_TEMPLATE_CATEGORY" val="diagram"/>
  <p:tag name="KSO_WM_TEMPLATE_INDEX" val="20199381"/>
  <p:tag name="KSO_WM_UNIT_LAYERLEVEL" val="1"/>
  <p:tag name="KSO_WM_TAG_VERSION" val="1.0"/>
  <p:tag name="KSO_WM_BEAUTIFY_FLAG" val="#wm#"/>
  <p:tag name="KSO_WM_UNIT_USESOURCEFORMAT_APPLY" val="1"/>
  <p:tag name="KSO_WM_UNIT_FILL_FORE_SCHEMECOLOR_INDEX_BRIGHTNESS" val="-0.15"/>
  <p:tag name="KSO_WM_UNIT_FILL_FORE_SCHEMECOLOR_INDEX" val="14"/>
  <p:tag name="KSO_WM_UNIT_FILL_TYPE" val="1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6"/>
  <p:tag name="KSO_WM_UNIT_ID" val="diagram20199381_4*i*6"/>
  <p:tag name="KSO_WM_TEMPLATE_CATEGORY" val="diagram"/>
  <p:tag name="KSO_WM_TEMPLATE_INDEX" val="20199381"/>
  <p:tag name="KSO_WM_UNIT_LAYERLEVEL" val="1"/>
  <p:tag name="KSO_WM_TAG_VERSION" val="1.0"/>
  <p:tag name="KSO_WM_BEAUTIFY_FLAG" val="#wm#"/>
  <p:tag name="KSO_WM_UNIT_USESOURCEFORMAT_APPLY" val="1"/>
  <p:tag name="KSO_WM_UNIT_FILL_FORE_SCHEMECOLOR_INDEX_BRIGHTNESS" val="-0.15"/>
  <p:tag name="KSO_WM_UNIT_FILL_FORE_SCHEMECOLOR_INDEX" val="14"/>
  <p:tag name="KSO_WM_UNIT_FILL_TYPE" val="1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2"/>
  <p:tag name="KSO_WM_UNIT_ID" val="diagram20199381_4*m_h_i*1_1_2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99381_4*m_h_i*1_1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199381_4*m_h_a*1_1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第一阶段&#10;(2015-2016年中)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2"/>
  <p:tag name="KSO_WM_UNIT_ID" val="diagram20199381_4*m_h_i*1_2_2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LINE_FORE_SCHEMECOLOR_INDEX_BRIGHTNESS" val="0.4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ID" val="diagram20199381_4*m_h_i*1_2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2_1"/>
  <p:tag name="KSO_WM_UNIT_ID" val="diagram20199381_4*m_h_a*1_2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第二阶段&#10;(2016-2017年中)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2"/>
  <p:tag name="KSO_WM_UNIT_ID" val="diagram20199381_4*m_h_i*1_3_2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LINE_FORE_SCHEMECOLOR_INDEX_BRIGHTNESS" val="0"/>
  <p:tag name="KSO_WM_UNIT_LINE_FORE_SCHEMECOLOR_INDEX" val="7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"/>
  <p:tag name="KSO_WM_UNIT_ID" val="diagram20199381_4*m_h_i*1_3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3_1"/>
  <p:tag name="KSO_WM_UNIT_ID" val="diagram20199381_4*m_h_a*1_3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第三阶段&#10;(2017-2018年中)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2"/>
  <p:tag name="KSO_WM_UNIT_ID" val="diagram20199381_4*m_h_i*1_4_2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LINE_FORE_SCHEMECOLOR_INDEX_BRIGHTNESS" val="0"/>
  <p:tag name="KSO_WM_UNIT_LINE_FORE_SCHEMECOLOR_INDEX" val="8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1"/>
  <p:tag name="KSO_WM_UNIT_ID" val="diagram20199381_4*m_h_i*1_4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4_1"/>
  <p:tag name="KSO_WM_UNIT_ID" val="diagram20199381_4*m_h_a*1_4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第四阶段&#10;(2018-2019年中)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1"/>
  <p:tag name="KSO_WM_UNIT_ID" val="diagram20199381_4*m_h_i*1_5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LINE_FORE_SCHEMECOLOR_INDEX_BRIGHTNESS" val="0"/>
  <p:tag name="KSO_WM_UNIT_LINE_FORE_SCHEMECOLOR_INDEX" val="9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2"/>
  <p:tag name="KSO_WM_UNIT_ID" val="diagram20199381_4*m_h_i*1_5_2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9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5_1"/>
  <p:tag name="KSO_WM_UNIT_ID" val="diagram20199381_4*m_h_a*1_5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第五阶段&#10;(2019-2020年中)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381_4*m_h_f*1_1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单击此处输入你的正文，文字是您思想的提炼，为了最终演示发布的良好效果，请尽量言简意赅的阐述观点；根据需要可酌情增减文字.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2_1"/>
  <p:tag name="KSO_WM_UNIT_ID" val="diagram20199381_4*m_h_f*1_2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单击此处输入你的正文，文字是您思想的提炼，为了最终演示发布的良好效果，请尽量言简意赅的阐述观点；根据需要可酌情增减文字.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3_1"/>
  <p:tag name="KSO_WM_UNIT_ID" val="diagram20199381_4*m_h_f*1_3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单击此处输入你的正文，文字是您思想的提炼，为了最终演示发布的良好效果，请尽量言简意赅的阐述观点；根据需要可酌情增减文字.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4_1"/>
  <p:tag name="KSO_WM_UNIT_ID" val="diagram20199381_4*m_h_f*1_4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单击此处输入你的正文，文字是您思想的提炼，为了最终演示发布的良好效果，请尽量言简意赅的阐述观点；根据需要可酌情增减文字.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5_1"/>
  <p:tag name="KSO_WM_UNIT_ID" val="diagram20199381_4*m_h_f*1_5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单击此处输入你的正文，文字是您思想的提炼，为了最终演示发布的良好效果，请尽量言简意赅的阐述观点；根据需要可酌情增减文字.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04767_2"/>
  <p:tag name="KSO_WM_TEMPLATE_SUBCATEGORY" val="17"/>
  <p:tag name="KSO_WM_TEMPLATE_MASTER_TYPE" val="0"/>
  <p:tag name="KSO_WM_TEMPLATE_COLOR_TYPE" val="1"/>
  <p:tag name="KSO_WM_SLIDE_TYPE" val="text"/>
  <p:tag name="KSO_WM_SLIDE_SUBTYPE" val="diag"/>
  <p:tag name="KSO_WM_SLIDE_ITEM_CNT" val="3"/>
  <p:tag name="KSO_WM_SLIDE_INDEX" val="2"/>
  <p:tag name="KSO_WM_SLIDE_SIZE" val="864.05*304.344"/>
  <p:tag name="KSO_WM_SLIDE_POSITION" val="48.25*180.961"/>
  <p:tag name="KSO_WM_DIAGRAM_GROUP_CODE" val="l1-1"/>
  <p:tag name="KSO_WM_SLIDE_DIAGTYPE" val="l"/>
  <p:tag name="KSO_WM_TAG_VERSION" val="1.0"/>
  <p:tag name="KSO_WM_BEAUTIFY_FLAG" val="#wm#"/>
  <p:tag name="KSO_WM_TEMPLATE_CATEGORY" val="diagram"/>
  <p:tag name="KSO_WM_TEMPLATE_INDEX" val="20204767"/>
  <p:tag name="KSO_WM_SLIDE_LAYOUT" val="a_b_l"/>
  <p:tag name="KSO_WM_SLIDE_LAYOUT_CNT" val="1_1_1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LAYERLEVEL" val="1_1_1"/>
  <p:tag name="KSO_WM_TEMPLATE_INDEX" val="20204767"/>
  <p:tag name="KSO_WM_TEMPLATE_CATEGORY" val="diagram"/>
  <p:tag name="KSO_WM_UNIT_ID" val="diagram20204767_2*l_h_f*1_1_1"/>
  <p:tag name="KSO_WM_UNIT_INDEX" val="1_1_1"/>
  <p:tag name="KSO_WM_UNIT_TYPE" val="l_h_f"/>
  <p:tag name="KSO_WM_DIAGRAM_GROUP_CODE" val="l1-1"/>
  <p:tag name="KSO_WM_UNIT_DIAGRAM_ISREFERUNIT" val="0"/>
  <p:tag name="KSO_WM_UNIT_DIAGRAM_ISNUMVISUAL" val="0"/>
  <p:tag name="KSO_WM_UNIT_COMPATIBLE" val="0"/>
  <p:tag name="KSO_WM_UNIT_HIGHLIGHT" val="0"/>
  <p:tag name="KSO_WM_UNIT_VALUE" val="48"/>
  <p:tag name="KSO_WM_UNIT_NOCLEAR" val="0"/>
  <p:tag name="KSO_WM_UNIT_PRESET_TEXT" val="点击此处添加正文，文字是您思想的提炼，请您尽可能提炼思想的精髓，然后简单的阐述您的观点。"/>
  <p:tag name="KSO_WM_UNIT_TEXT_FILL_FORE_SCHEMECOLOR_INDEX" val="13"/>
  <p:tag name="KSO_WM_UNIT_TEXT_FILL_TYPE" val="1"/>
  <p:tag name="KSO_WM_UNIT_USESOURCEFORMAT_APPLY" val="1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LAYERLEVEL" val="1_1_1"/>
  <p:tag name="KSO_WM_TEMPLATE_INDEX" val="20204767"/>
  <p:tag name="KSO_WM_TEMPLATE_CATEGORY" val="diagram"/>
  <p:tag name="KSO_WM_UNIT_ID" val="diagram20204767_2*l_h_f*1_2_1"/>
  <p:tag name="KSO_WM_UNIT_INDEX" val="1_2_1"/>
  <p:tag name="KSO_WM_UNIT_TYPE" val="l_h_f"/>
  <p:tag name="KSO_WM_DIAGRAM_GROUP_CODE" val="l1-1"/>
  <p:tag name="KSO_WM_UNIT_DIAGRAM_ISREFERUNIT" val="0"/>
  <p:tag name="KSO_WM_UNIT_DIAGRAM_ISNUMVISUAL" val="0"/>
  <p:tag name="KSO_WM_UNIT_COMPATIBLE" val="0"/>
  <p:tag name="KSO_WM_UNIT_HIGHLIGHT" val="0"/>
  <p:tag name="KSO_WM_UNIT_VALUE" val="48"/>
  <p:tag name="KSO_WM_UNIT_NOCLEAR" val="0"/>
  <p:tag name="KSO_WM_UNIT_PRESET_TEXT" val="点击此处添加正文，文字是您思想的提炼，请您尽可能提炼思想的精髓，然后简单的阐述您的观点。"/>
  <p:tag name="KSO_WM_UNIT_TEXT_FILL_FORE_SCHEMECOLOR_INDEX" val="13"/>
  <p:tag name="KSO_WM_UNIT_TEXT_FILL_TYPE" val="1"/>
  <p:tag name="KSO_WM_UNIT_USESOURCEFORMAT_APPLY" val="1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LAYERLEVEL" val="1_1_1"/>
  <p:tag name="KSO_WM_TEMPLATE_INDEX" val="20204767"/>
  <p:tag name="KSO_WM_TEMPLATE_CATEGORY" val="diagram"/>
  <p:tag name="KSO_WM_UNIT_ID" val="diagram20204767_2*l_h_f*1_3_1"/>
  <p:tag name="KSO_WM_UNIT_INDEX" val="1_3_1"/>
  <p:tag name="KSO_WM_UNIT_TYPE" val="l_h_f"/>
  <p:tag name="KSO_WM_DIAGRAM_GROUP_CODE" val="l1-1"/>
  <p:tag name="KSO_WM_UNIT_DIAGRAM_ISREFERUNIT" val="0"/>
  <p:tag name="KSO_WM_UNIT_DIAGRAM_ISNUMVISUAL" val="0"/>
  <p:tag name="KSO_WM_UNIT_COMPATIBLE" val="0"/>
  <p:tag name="KSO_WM_UNIT_HIGHLIGHT" val="0"/>
  <p:tag name="KSO_WM_UNIT_VALUE" val="48"/>
  <p:tag name="KSO_WM_UNIT_NOCLEAR" val="0"/>
  <p:tag name="KSO_WM_UNIT_PRESET_TEXT" val="点击此处添加正文，文字是您思想的提炼，请您尽可能提炼思想的精髓，然后简单的阐述您的观点。"/>
  <p:tag name="KSO_WM_UNIT_TEXT_FILL_FORE_SCHEMECOLOR_INDEX" val="13"/>
  <p:tag name="KSO_WM_UNIT_TEXT_FILL_TYPE" val="1"/>
  <p:tag name="KSO_WM_UNIT_USESOURCEFORMAT_APPLY" val="1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LAYERLEVEL" val="1"/>
  <p:tag name="KSO_WM_TEMPLATE_INDEX" val="20204767"/>
  <p:tag name="KSO_WM_TEMPLATE_CATEGORY" val="diagram"/>
  <p:tag name="KSO_WM_UNIT_ID" val="diagram20204767_2*a*1"/>
  <p:tag name="KSO_WM_UNIT_INDEX" val="1"/>
  <p:tag name="KSO_WM_UNIT_TYPE" val="a"/>
  <p:tag name="KSO_WM_DIAGRAM_GROUP_CODE" val="l1-1"/>
  <p:tag name="KSO_WM_UNIT_DIAGRAM_ISREFERUNIT" val="0"/>
  <p:tag name="KSO_WM_UNIT_DIAGRAM_ISNUMVISUAL" val="0"/>
  <p:tag name="KSO_WM_UNIT_COMPATIBLE" val="0"/>
  <p:tag name="KSO_WM_UNIT_HIGHLIGHT" val="0"/>
  <p:tag name="KSO_WM_UNIT_VALUE" val="26"/>
  <p:tag name="KSO_WM_UNIT_NOCLEAR" val="0"/>
  <p:tag name="KSO_WM_UNIT_PRESET_TEXT" val="点击此处添加标题"/>
  <p:tag name="KSO_WM_UNIT_ISCONTENTSTITLE" val="0"/>
  <p:tag name="KSO_WM_UNIT_TEXT_FILL_FORE_SCHEMECOLOR_INDEX" val="13"/>
  <p:tag name="KSO_WM_UNIT_TEXT_FILL_TYPE" val="1"/>
  <p:tag name="KSO_WM_UNIT_USESOURCEFORMAT_APPLY" val="1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LAYERLEVEL" val="1"/>
  <p:tag name="KSO_WM_TEMPLATE_INDEX" val="20204767"/>
  <p:tag name="KSO_WM_TEMPLATE_CATEGORY" val="diagram"/>
  <p:tag name="KSO_WM_UNIT_ID" val="diagram20204767_2*b*1"/>
  <p:tag name="KSO_WM_UNIT_INDEX" val="1"/>
  <p:tag name="KSO_WM_UNIT_TYPE" val="b"/>
  <p:tag name="KSO_WM_UNIT_DIAGRAM_ISREFERUNIT" val="0"/>
  <p:tag name="KSO_WM_UNIT_DIAGRAM_ISNUMVISUAL" val="0"/>
  <p:tag name="KSO_WM_UNIT_COMPATIBLE" val="1"/>
  <p:tag name="KSO_WM_UNIT_HIGHLIGHT" val="0"/>
  <p:tag name="KSO_WM_UNIT_VALUE" val="47"/>
  <p:tag name="KSO_WM_UNIT_NOCLEAR" val="0"/>
  <p:tag name="KSO_WM_UNIT_PRESET_TEXT" val="点击此处添加副标题"/>
  <p:tag name="KSO_WM_UNIT_ISCONTENTSTITLE" val="0"/>
  <p:tag name="KSO_WM_DIAGRAM_GROUP_CODE" val="l1-1"/>
  <p:tag name="KSO_WM_UNIT_TEXT_FILL_FORE_SCHEMECOLOR_INDEX" val="13"/>
  <p:tag name="KSO_WM_UNIT_TEXT_FILL_TYPE" val="1"/>
  <p:tag name="KSO_WM_UNIT_USESOURCEFORMAT_APPLY" val="1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  <p:tag name="KSO_WM_BEAUTIFY_FLAG" val="#wm#"/>
  <p:tag name="KSO_WM_TEMPLATE_CATEGORY" val="diagram"/>
  <p:tag name="KSO_WM_TEMPLATE_INDEX" val="20208435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,{&quot;bottom&quot;:0,&quot;bottomAbs&quot;:false,&quot;left&quot;:0,&quot;leftAbs&quot;:false,&quot;right&quot;:0,&quot;rightAbs&quot;:false,&quot;top&quot;:0,&quot;topAbs&quot;:false,&quot;type&quot;:&quot;frame&quot;}],&quot;id&quot;:&quot;2020-07-23T12:25:42&quot;,&quot;maxSize&quot;:{&quot;size1&quot;:77.799999999999997},&quot;minSize&quot;:{&quot;size1&quot;:62.200000000000003},&quot;normalSize&quot;:{&quot;size1&quot;:76.059074763812262},&quot;subLayout&quot;:[{&quot;id&quot;:&quot;2020-07-23T12:25:42&quot;,&quot;margin&quot;:{&quot;bottom&quot;:0.026000002399086952,&quot;left&quot;:1.690000057220459,&quot;right&quot;:1.690000057220459,&quot;top&quot;:1.690000057220459},&quot;type&quot;:0},{&quot;id&quot;:&quot;2020-07-23T12:25:42&quot;,&quot;margin&quot;:{&quot;bottom&quot;:2.1099998950958252,&quot;left&quot;:1.690000057220459,&quot;right&quot;:1.690000057220459,&quot;top&quot;:0.3970000147819519},&quot;type&quot;:0}],&quot;type&quot;:0}"/>
  <p:tag name="KSO_WM_SLIDE_CAN_ADD_NAVIGATION" val="1"/>
  <p:tag name="KSO_WM_SLIDE_BACKGROUND" val="[&quot;general&quot;,&quot;frame&quot;]"/>
  <p:tag name="KSO_WM_SLIDE_RATIO" val="1.777778"/>
  <p:tag name="KSO_WM_CHIP_INFOS" val="{&quot;layout_type&quot;:&quot;topbottom&quot;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}"/>
  <p:tag name="KSO_WM_CHIP_XID" val="5e6f1b03605d5daf04fe6020"/>
  <p:tag name="KSO_WM_SLIDE_ID" val="diagram20208435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864*336"/>
  <p:tag name="KSO_WM_SLIDE_POSITION" val="48*96"/>
  <p:tag name="KSO_WM_TAG_VERSION" val="1.0"/>
  <p:tag name="KSO_WM_SLIDE_LAYOUT" val="a_d"/>
  <p:tag name="KSO_WM_SLIDE_LAYOUT_CNT" val="1_1"/>
  <p:tag name="KSO_WM_CHIP_FILLPROP" val="[[{&quot;fill_id&quot;:&quot;9471c914d0194a2a9dd1f0783498e470&quot;,&quot;fill_align&quot;:&quot;lt&quot;,&quot;text_align&quot;:&quot;lt&quot;,&quot;text_direction&quot;:&quot;horizontal&quot;,&quot;chip_types&quot;:[&quot;text&quot;,&quot;header&quot;]},{&quot;fill_id&quot;:&quot;2e3d8c2f04784d25aa52e5e8f21dddb2&quot;,&quot;fill_align&quot;:&quot;lb&quot;,&quot;text_align&quot;:&quot;lb&quot;,&quot;text_direction&quot;:&quot;horizontal&quot;,&quot;chip_types&quot;:[&quot;pictext&quot;,&quot;text&quot;,&quot;picture&quot;,&quot;chart&quot;,&quot;table&quot;,&quot;video&quot;],&quot;support_features&quot;:[&quot;collage&quot;,&quot;carousel&quot;]}],[{&quot;fill_id&quot;:&quot;9471c914d0194a2a9dd1f0783498e470&quot;,&quot;fill_align&quot;:&quot;ct&quot;,&quot;text_align&quot;:&quot;ct&quot;,&quot;text_direction&quot;:&quot;horizontal&quot;,&quot;chip_types&quot;:[&quot;header&quot;]},{&quot;fill_id&quot;:&quot;2e3d8c2f04784d25aa52e5e8f21dddb2&quot;,&quot;fill_align&quot;:&quot;cb&quot;,&quot;text_align&quot;:&quot;cb&quot;,&quot;text_direction&quot;:&quot;horizontal&quot;,&quot;chip_types&quot;:[&quot;pictext&quot;,&quot;picture&quot;,&quot;chart&quot;,&quot;table&quot;,&quot;video&quot;],&quot;support_features&quot;:[&quot;collage&quot;,&quot;carousel&quot;]}]]"/>
  <p:tag name="KSO_WM_CHIP_GROUPID" val="5e6f1b03605d5daf04fe601f"/>
  <p:tag name="KSO_WM_SLIDE_BK_DARK_LIGHT" val="2"/>
  <p:tag name="KSO_WM_SLIDE_BACKGROUND_TYPE" val="frame"/>
  <p:tag name="KSO_WM_SLIDE_SUPPORT_FEATURE_TYPE" val="3"/>
  <p:tag name="KSO_WM_TEMPLATE_ASSEMBLE_XID" val="5f1910fc671cac34743399a5"/>
  <p:tag name="KSO_WM_TEMPLATE_ASSEMBLE_GROUPID" val="5f1910fc671cac34743399a5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8435_1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  <p:tag name="KSO_WM_UNIT_FILL_FORE_SCHEMECOLOR_INDEX_BRIGHTNESS" val="0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TEMPLATE_CATEGORY" val="diagram"/>
  <p:tag name="KSO_WM_TEMPLATE_INDEX" val="20208435"/>
  <p:tag name="KSO_WM_UNIT_VALUE" val="1150"/>
  <p:tag name="KSO_WM_TEMPLATE_ASSEMBLE_XID" val="5f1910fc671cac34743399a5"/>
  <p:tag name="KSO_WM_TEMPLATE_ASSEMBLE_GROUPID" val="5f1910fc671cac34743399a5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8435_1*a*1"/>
  <p:tag name="KSO_WM_TEMPLATE_CATEGORY" val="diagram"/>
  <p:tag name="KSO_WM_TEMPLATE_INDEX" val="20208435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f967cba5a6a8484197ee7b7efd5f7106"/>
  <p:tag name="KSO_WM_ASSEMBLE_CHIP_INDEX" val="a7efa1a71d934eb0b67703e9d82f50f9"/>
  <p:tag name="KSO_WM_UNIT_TEXT_FILL_FORE_SCHEMECOLOR_INDEX_BRIGHTNESS" val="0"/>
  <p:tag name="KSO_WM_UNIT_TEXT_FILL_FORE_SCHEMECOLOR_INDEX" val="13"/>
  <p:tag name="KSO_WM_UNIT_TEXT_FILL_TYPE" val="1"/>
  <p:tag name="KSO_WM_TEMPLATE_ASSEMBLE_XID" val="5f1910fc671cac34743399a5"/>
  <p:tag name="KSO_WM_TEMPLATE_ASSEMBLE_GROUPID" val="5f1910fc671cac34743399a5"/>
  <p:tag name="KSO_WM_UNIT_SMARTLAYOUT_COMPRESS_INFO" val="{&#10;    &quot;id&quot;: &quot;2020-07-23T12:25:42&quot;,&#10;    &quot;max&quot;: 20.498980102539008,&#10;    &quot;parentMax&quot;: {&#10;        &quot;max&quot;: 3.3499962754137478&#10;    },&#10;    &quot;topChanged&quot;: 0&#10;}&#10;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973*3046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8435_1*d*1"/>
  <p:tag name="KSO_WM_TEMPLATE_CATEGORY" val="diagram"/>
  <p:tag name="KSO_WM_TEMPLATE_INDEX" val="20208435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6be6332e81194f23805ccccc51a1cc1e"/>
  <p:tag name="KSO_WM_ASSEMBLE_CHIP_INDEX" val="1e57630f75af47db9fc0b2eb77e8358a"/>
  <p:tag name="KSO_WM_UNIT_PLACING_PICTURE" val="1e57630f75af47db9fc0b2eb77e8358a"/>
  <p:tag name="KSO_WM_UNIT_SUPPORT_UNIT_TYPE" val="[&quot;d&quot;,&quot;α&quot;,&quot;β&quot;,&quot;θ&quot;]"/>
  <p:tag name="KSO_WM_TEMPLATE_ASSEMBLE_XID" val="5f1910fc671cac34743399a5"/>
  <p:tag name="KSO_WM_TEMPLATE_ASSEMBLE_GROUPID" val="5f1910fc671cac34743399a5"/>
  <p:tag name="KSO_WM_UNIT_PICTURE_CLIP_FLAG" val="0"/>
  <p:tag name="KSO_WM_UNIT_PLACING_PICTURE_USER_VIEWPORT" val="{&quot;height&quot;:7241.5291338582674,&quot;width&quot;:17280.138582677166}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  <p:tag name="KSO_WM_BEAUTIFY_FLAG" val="#wm#"/>
  <p:tag name="KSO_WM_TEMPLATE_CATEGORY" val="diagram"/>
  <p:tag name="KSO_WM_TEMPLATE_INDEX" val="20206388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0-06-19T22:35:36&quot;,&quot;maxSize&quot;:{&quot;size1&quot;:11.1},&quot;minSize&quot;:{&quot;size1&quot;:11.1},&quot;normalSize&quot;:{&quot;size1&quot;:11.1},&quot;subLayout&quot;:[{&quot;id&quot;:&quot;2020-06-19T22:35:36&quot;,&quot;type&quot;:0},{&quot;id&quot;:&quot;2020-06-19T22:35:36&quot;,&quot;margin&quot;:{&quot;bottom&quot;:3.809999942779541,&quot;left&quot;:2.1170001029968262,&quot;right&quot;:2.1170001029968262,&quot;top&quot;:10.159999847412109},&quot;type&quot;:0}],&quot;type&quot;:0}"/>
  <p:tag name="KSO_WM_SLIDE_BACKGROUND" val="[&quot;general&quot;]"/>
  <p:tag name="KSO_WM_SLIDE_RATIO" val="1.777778"/>
  <p:tag name="KSO_WM_SLIDE_ID" val="diagram20206388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60*492"/>
  <p:tag name="KSO_WM_SLIDE_POSITION" val="0*23"/>
  <p:tag name="KSO_WM_TAG_VERSION" val="1.0"/>
  <p:tag name="KSO_WM_SLIDE_LAYOUT" val="a_d"/>
  <p:tag name="KSO_WM_SLIDE_LAYOUT_CNT" val="1_1"/>
  <p:tag name="KSO_WM_CHIP_INFOS" val="{&quot;layout_type&quot;:&quot;full&quot;,&quot;tags&quot;:{&quot;style&quot;:[&quot;商务&quot;,&quot;简约&quot;,&quot;文艺清新&quot;,&quot;卡通&quot;,&quot;欧美风&quot;,&quot;黑板风&quot;,&quot;渐变风&quot;]},&quot;slide_type&quot;:[&quot;text&quot;],&quot;aspect_ratio&quot;:&quot;16:9&quot;}"/>
  <p:tag name="KSO_WM_CHIP_XID" val="5ea64430660c33b3b8e6a621"/>
  <p:tag name="KSO_WM_CHIP_FILLPROP" val="[[{&quot;fill_id&quot;:&quot;89089b1462d74639b0400149bfd4ee36&quot;,&quot;fill_align&quot;:&quot;cm&quot;,&quot;text_align&quot;:&quot;cm&quot;,&quot;text_direction&quot;:&quot;horizontal&quot;,&quot;chip_types&quot;:[&quot;picture&quot;]},{&quot;fill_id&quot;:&quot;dbcbd2b6a8ed48368bb426bf1cc45816&quot;,&quot;fill_align&quot;:&quot;cm&quot;,&quot;text_align&quot;:&quot;cm&quot;,&quot;text_direction&quot;:&quot;horizontal&quot;,&quot;chip_types&quot;:[&quot;header&quot;]}],[{&quot;fill_id&quot;:&quot;89089b1462d74639b0400149bfd4ee36&quot;,&quot;fill_align&quot;:&quot;cm&quot;,&quot;text_align&quot;:&quot;cm&quot;,&quot;text_direction&quot;:&quot;horizontal&quot;,&quot;chip_types&quot;:[&quot;picture&quot;]},{&quot;fill_id&quot;:&quot;dbcbd2b6a8ed48368bb426bf1cc45816&quot;,&quot;fill_align&quot;:&quot;lm&quot;,&quot;text_align&quot;:&quot;lm&quot;,&quot;text_direction&quot;:&quot;horizontal&quot;,&quot;chip_types&quot;:[&quot;text&quot;]}]]"/>
  <p:tag name="KSO_WM_CHIP_GROUPID" val="5eb27342b578bff8f7541e2b"/>
  <p:tag name="KSO_WM_SLIDE_BK_DARK_LIGHT" val="2"/>
  <p:tag name="KSO_WM_SLIDE_BACKGROUND_TYPE" val="general"/>
  <p:tag name="KSO_WM_SLIDE_SUPPORT_FEATURE_TYPE" val="0"/>
  <p:tag name="KSO_WM_TEMPLATE_ASSEMBLE_XID" val="5eeccd1aa758c1ec0b708da8"/>
  <p:tag name="KSO_WM_TEMPLATE_ASSEMBLE_GROUPID" val="5eeccd1aa758c1ec0b708da8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734*3384"/>
  <p:tag name="KSO_WM_UNIT_HIGHLIGHT" val="0"/>
  <p:tag name="KSO_WM_UNIT_COMPATIBLE" val="1"/>
  <p:tag name="KSO_WM_UNIT_DIAGRAM_ISNUMVISUAL" val="0"/>
  <p:tag name="KSO_WM_UNIT_DIAGRAM_ISREFERUNIT" val="0"/>
  <p:tag name="KSO_WM_UNIT_TYPE" val="d"/>
  <p:tag name="KSO_WM_UNIT_INDEX" val="1"/>
  <p:tag name="KSO_WM_UNIT_ID" val="diagram20206388_1*d*1"/>
  <p:tag name="KSO_WM_TEMPLATE_CATEGORY" val="diagram"/>
  <p:tag name="KSO_WM_TEMPLATE_INDEX" val="20206388"/>
  <p:tag name="KSO_WM_UNIT_LAYERLEVEL" val="1"/>
  <p:tag name="KSO_WM_TAG_VERSION" val="1.0"/>
  <p:tag name="KSO_WM_BEAUTIFY_FLAG" val="#wm#"/>
  <p:tag name="KSO_WM_CHIP_GROUPID" val="5eb37e31b578bff8f75421cd"/>
  <p:tag name="KSO_WM_CHIP_XID" val="5eb37d34b578bff8f75421a0"/>
  <p:tag name="KSO_WM_UNIT_DEC_AREA_ID" val="1f55d3bb3c6c4c7584f5e610af13a4ee"/>
  <p:tag name="KSO_WM_ASSEMBLE_CHIP_INDEX" val="00548bcad31249f5b9d74ee40ecb3602"/>
  <p:tag name="KSO_WM_UNIT_PLACING_PICTURE" val="00548bcad31249f5b9d74ee40ecb3602"/>
  <p:tag name="KSO_WM_TEMPLATE_ASSEMBLE_XID" val="5eeccd1aa758c1ec0b708da8"/>
  <p:tag name="KSO_WM_TEMPLATE_ASSEMBLE_GROUPID" val="5eeccd1aa758c1ec0b708da8"/>
  <p:tag name="KSO_WM_UNIT_PLACING_PICTURE_USER_VIEWPORT" val="{&quot;height&quot;:9840.0787401574798,&quot;width&quot;:19200.154330708661}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ADJUSTLAYOUT_ID" val="5"/>
  <p:tag name="KSO_WM_UNIT_COLOR_SCHEME_SHAPE_ID" val="5"/>
  <p:tag name="KSO_WM_UNIT_COLOR_SCHEME_PARENT_PAGE" val="0_1"/>
  <p:tag name="KSO_WM_UNIT_FOIL_COLOR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6388_1*i*1"/>
  <p:tag name="KSO_WM_TEMPLATE_CATEGORY" val="diagram"/>
  <p:tag name="KSO_WM_TEMPLATE_INDEX" val="20206388"/>
  <p:tag name="KSO_WM_UNIT_LAYERLEVEL" val="1"/>
  <p:tag name="KSO_WM_TAG_VERSION" val="1.0"/>
  <p:tag name="KSO_WM_BEAUTIFY_FLAG" val="#wm#"/>
  <p:tag name="KSO_WM_UNIT_BLOCK" val="0"/>
  <p:tag name="KSO_WM_UNIT_SM_LIMIT_TYPE" val="2"/>
  <p:tag name="KSO_WM_UNIT_DECORATE_INFO" val="{&quot;DecorateInfoX&quot;:{&quot;IsLeft&quot;:true,&quot;IsRight&quot;:false,&quot;IsAbs&quot;:true},&quot;DecorateInfoY&quot;:{&quot;IsTop&quot;:true,&quot;IsBottom&quot;:false,&quot;IsAbs&quot;:true},&quot;DecorateInfoW&quot;:{&quot;IsAbs&quot;:true},&quot;DecorateInfoH&quot;:{&quot;IsAbs&quot;:true}}"/>
  <p:tag name="KSO_WM_CHIP_GROUPID" val="5eb27342b578bff8f7541e2b"/>
  <p:tag name="KSO_WM_CHIP_XID" val="5ea64430660c33b3b8e6a621"/>
  <p:tag name="KSO_WM_UNIT_FILL_FORE_SCHEMECOLOR_INDEX_BRIGHTNESS" val="0.1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UNIT_VALUE" val="300"/>
  <p:tag name="KSO_WM_TEMPLATE_ASSEMBLE_XID" val="5eeccd1aa758c1ec0b708da8"/>
  <p:tag name="KSO_WM_TEMPLATE_ASSEMBLE_GROUPID" val="5eeccd1aa758c1ec0b708da8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2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6388_1*a*1"/>
  <p:tag name="KSO_WM_TEMPLATE_CATEGORY" val="diagram"/>
  <p:tag name="KSO_WM_TEMPLATE_INDEX" val="20206388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fecb091f778a40acbd090ed5f71d4d4f"/>
  <p:tag name="KSO_WM_ASSEMBLE_CHIP_INDEX" val="b94e167b0ff84201a3d5d4e88d1b5879"/>
  <p:tag name="KSO_WM_UNIT_TEXT_FILL_FORE_SCHEMECOLOR_INDEX_BRIGHTNESS" val="0"/>
  <p:tag name="KSO_WM_UNIT_TEXT_FILL_FORE_SCHEMECOLOR_INDEX" val="13"/>
  <p:tag name="KSO_WM_UNIT_TEXT_FILL_TYPE" val="1"/>
  <p:tag name="KSO_WM_TEMPLATE_ASSEMBLE_XID" val="5eeccd1aa758c1ec0b708da8"/>
  <p:tag name="KSO_WM_TEMPLATE_ASSEMBLE_GROUPID" val="5eeccd1aa758c1ec0b708da8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  <p:tag name="KSO_WM_BEAUTIFY_FLAG" val="#wm#"/>
  <p:tag name="KSO_WM_TEMPLATE_CATEGORY" val="diagram"/>
  <p:tag name="KSO_WM_TEMPLATE_INDEX" val="20207360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0-06-19T21:18:45&quot;,&quot;maxSize&quot;:{&quot;size1&quot;:37.500050222194353},&quot;minSize&quot;:{&quot;size1&quot;:27.500050222194357},&quot;normalSize&quot;:{&quot;size1&quot;:33.020883555527689},&quot;subLayout&quot;:[{&quot;id&quot;:&quot;2020-06-19T21:18:45&quot;,&quot;margin&quot;:{&quot;bottom&quot;:5.9270000457763672,&quot;left&quot;:1.6929999589920044,&quot;right&quot;:0,&quot;top&quot;:5.9270000457763672},&quot;type&quot;:0},{&quot;id&quot;:&quot;2020-06-19T21:18:45&quot;,&quot;margin&quot;:{&quot;bottom&quot;:2.5399999618530273,&quot;left&quot;:0.84700000286102295,&quot;right&quot;:1.6929999589920044,&quot;top&quot;:2.5399999618530273},&quot;type&quot;:0}],&quot;type&quot;:0}"/>
  <p:tag name="KSO_WM_SLIDE_CAN_ADD_NAVIGATION" val="1"/>
  <p:tag name="KSO_WM_SLIDE_BACKGROUND" val="[&quot;general&quot;]"/>
  <p:tag name="KSO_WM_SLIDE_RATIO" val="1.777778"/>
  <p:tag name="KSO_WM_CHIP_INFOS" val="{&quot;layout_type&quot;:&quot;leftright&quot;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}"/>
  <p:tag name="KSO_WM_CHIP_XID" val="5e6efe48605d5daf04fe5f98"/>
  <p:tag name="KSO_WM_SLIDE_ID" val="diagram20207360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864*324"/>
  <p:tag name="KSO_WM_SLIDE_POSITION" val="48*108"/>
  <p:tag name="KSO_WM_TAG_VERSION" val="1.0"/>
  <p:tag name="KSO_WM_SLIDE_LAYOUT" val="a_d"/>
  <p:tag name="KSO_WM_SLIDE_LAYOUT_CNT" val="1_1"/>
  <p:tag name="KSO_WM_CHIP_FILLPROP" val="[[{&quot;fill_id&quot;:&quot;1225534b603643f5a414df89499311b9&quot;,&quot;fill_align&quot;:&quot;cm&quot;,&quot;text_align&quot;:&quot;lm&quot;,&quot;text_direction&quot;:&quot;horizontal&quot;,&quot;chip_types&quot;:[&quot;text&quot;,&quot;header&quot;]},{&quot;fill_id&quot;:&quot;a5cde0e7e9ca4a5fabf022e041870535&quot;,&quot;fill_align&quot;:&quot;cm&quot;,&quot;text_align&quot;:&quot;lm&quot;,&quot;text_direction&quot;:&quot;horizontal&quot;,&quot;chip_types&quot;:[&quot;diagram&quot;,&quot;pictext&quot;,&quot;text&quot;,&quot;picture&quot;,&quot;chart&quot;,&quot;table&quot;,&quot;video&quot;],&quot;support_features&quot;:[&quot;collage&quot;,&quot;carousel&quot;,&quot;creativecrop&quot;]}]]"/>
  <p:tag name="KSO_WM_CHIP_GROUPID" val="5e6efe48605d5daf04fe5f97"/>
  <p:tag name="KSO_WM_SLIDE_BK_DARK_LIGHT" val="2"/>
  <p:tag name="KSO_WM_SLIDE_BACKGROUND_TYPE" val="general"/>
  <p:tag name="KSO_WM_SLIDE_SUPPORT_FEATURE_TYPE" val="7"/>
  <p:tag name="KSO_WM_TEMPLATE_ASSEMBLE_XID" val="5eecbaf6a758c1ec0b708b2f"/>
  <p:tag name="KSO_WM_TEMPLATE_ASSEMBLE_GROUPID" val="5eecbaf6a758c1ec0b708b2f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7360_1*a*1"/>
  <p:tag name="KSO_WM_TEMPLATE_CATEGORY" val="diagram"/>
  <p:tag name="KSO_WM_TEMPLATE_INDEX" val="20207360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33aac00a11854fff8dc3c73cd705dded"/>
  <p:tag name="KSO_WM_ASSEMBLE_CHIP_INDEX" val="f3046456e29a4f08b375b7043c23cedb"/>
  <p:tag name="KSO_WM_UNIT_TEXT_FILL_FORE_SCHEMECOLOR_INDEX_BRIGHTNESS" val="0"/>
  <p:tag name="KSO_WM_UNIT_TEXT_FILL_FORE_SCHEMECOLOR_INDEX" val="13"/>
  <p:tag name="KSO_WM_UNIT_TEXT_FILL_TYPE" val="1"/>
  <p:tag name="KSO_WM_TEMPLATE_ASSEMBLE_XID" val="5eecbaf6a758c1ec0b708b2f"/>
  <p:tag name="KSO_WM_TEMPLATE_ASSEMBLE_GROUPID" val="5eecbaf6a758c1ec0b708b2f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i"/>
  <p:tag name="KSO_WM_UNIT_INDEX" val="1"/>
  <p:tag name="KSO_WM_UNIT_ID" val="crop20194958_1*i*1"/>
  <p:tag name="KSO_WM_TEMPLATE_CATEGORY" val="crop"/>
  <p:tag name="KSO_WM_TEMPLATE_INDEX" val="20194958"/>
  <p:tag name="KSO_WM_UNIT_LAYERLEVEL" val="1"/>
  <p:tag name="KSO_WM_TAG_VERSION" val="1.0"/>
  <p:tag name="KSO_WM_BEAUTIFY_FLAG" val="#wm#"/>
  <p:tag name="KSO_WM_UNIT_USESOURCEFORMAT_APPLY" val="1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  <p:tag name="PICTUREFILLRANGE" val="3cd313ed-37b2-48bd-b6c5-aa9984bc0d5d"/>
  <p:tag name="KSO_WM_UNIT_VALUE" val="188*1746"/>
  <p:tag name="KSO_WM_UNIT_HIGHLIGHT" val="0"/>
  <p:tag name="KSO_WM_UNIT_COMPATIBLE" val="0"/>
  <p:tag name="KSO_WM_UNIT_DIAGRAM_ISNUMVISUAL" val="0"/>
  <p:tag name="KSO_WM_UNIT_DIAGRAM_ISREFERUNIT" val="0"/>
  <p:tag name="KSO_WM_DIAGRAM_GROUP_CODE" val="1559953580"/>
  <p:tag name="KSO_WM_UNIT_TYPE" val="ζ_h_d"/>
  <p:tag name="KSO_WM_UNIT_INDEX" val="1_1_1"/>
  <p:tag name="KSO_WM_UNIT_ID" val="crop20194958_1*ζ_h_d*1_1_1"/>
  <p:tag name="KSO_WM_TEMPLATE_CATEGORY" val="crop"/>
  <p:tag name="KSO_WM_TEMPLATE_INDEX" val="20194958"/>
  <p:tag name="KSO_WM_UNIT_LAYERLEVEL" val="1_1_1"/>
  <p:tag name="KSO_WM_TAG_VERSION" val="1.0"/>
  <p:tag name="KSO_WM_BEAUTIFY_FLAG" val="#wm#"/>
  <p:tag name="KSO_WM_UNIT_DIAGRAM_MODELTYPE" val="creativeCrop"/>
  <p:tag name="WM_BEAUTIFY_ZORDER_FLAG_TAG" val="2"/>
  <p:tag name="KSO_WM_BLIP_RECT_LEFT" val="0"/>
  <p:tag name="KSO_WM_BLIP_RECT_RIGHT" val="-24"/>
  <p:tag name="KSO_WM_BLIP_RECT_TOP" val="-38"/>
  <p:tag name="KSO_WM_BLIP_RECT_BOTTOM" val="-662"/>
  <p:tag name="KSO_WM_CREATIVE_CROP_ORG_LEFT" val="341"/>
  <p:tag name="KSO_WM_CREATIVE_CROP_ORG_TOP" val="72"/>
  <p:tag name="KSO_WM_CREATIVE_CROP_ORG_WIDTH" val="571"/>
  <p:tag name="KSO_WM_CREATIVE_CROP_ORG_HEIGHT" val="396"/>
  <p:tag name="KSO_WM_CREATIVE_CROP_SHAPE_LEFT" val="341"/>
  <p:tag name="KSO_WM_CREATIVE_CROP_SHAPE_TOP" val="90.95"/>
  <p:tag name="KSO_WM_CREATIVE_CROP_SHAPE_WIDTH" val="459.65"/>
  <p:tag name="KSO_WM_CREATIVE_CROP_SHAPE_HEIGHT" val="49.45"/>
  <p:tag name="KSO_WM_UNIT_USESOURCEFORMAT_APPLY" val="1"/>
  <p:tag name="KSO_WM_UNIT_TEXT_FILL_FORE_SCHEMECOLOR_INDEX_BRIGHTNESS" val="0"/>
  <p:tag name="KSO_WM_UNIT_TEXT_FILL_FORE_SCHEMECOLOR_INDEX" val="2"/>
  <p:tag name="KSO_WM_UNIT_TEXT_FILL_TYPE" val="1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  <p:tag name="PICTUREFILLRANGE" val="3cd313ed-37b2-48bd-b6c5-aa9984bc0d5d"/>
  <p:tag name="KSO_WM_UNIT_VALUE" val="188*1746"/>
  <p:tag name="KSO_WM_UNIT_HIGHLIGHT" val="0"/>
  <p:tag name="KSO_WM_UNIT_COMPATIBLE" val="0"/>
  <p:tag name="KSO_WM_UNIT_DIAGRAM_ISNUMVISUAL" val="0"/>
  <p:tag name="KSO_WM_UNIT_DIAGRAM_ISREFERUNIT" val="0"/>
  <p:tag name="KSO_WM_DIAGRAM_GROUP_CODE" val="1559953580"/>
  <p:tag name="KSO_WM_UNIT_TYPE" val="ζ_h_d"/>
  <p:tag name="KSO_WM_UNIT_INDEX" val="1_1_2"/>
  <p:tag name="KSO_WM_UNIT_ID" val="crop20194958_1*ζ_h_d*1_1_2"/>
  <p:tag name="KSO_WM_TEMPLATE_CATEGORY" val="crop"/>
  <p:tag name="KSO_WM_TEMPLATE_INDEX" val="20194958"/>
  <p:tag name="KSO_WM_UNIT_LAYERLEVEL" val="1_1_1"/>
  <p:tag name="KSO_WM_TAG_VERSION" val="1.0"/>
  <p:tag name="KSO_WM_BEAUTIFY_FLAG" val="#wm#"/>
  <p:tag name="KSO_WM_UNIT_DIAGRAM_MODELTYPE" val="creativeCrop"/>
  <p:tag name="WM_BEAUTIFY_ZORDER_FLAG_TAG" val="2"/>
  <p:tag name="KSO_WM_BLIP_RECT_LEFT" val="-24"/>
  <p:tag name="KSO_WM_BLIP_RECT_RIGHT" val="0"/>
  <p:tag name="KSO_WM_BLIP_RECT_TOP" val="-144"/>
  <p:tag name="KSO_WM_BLIP_RECT_BOTTOM" val="-557"/>
  <p:tag name="KSO_WM_CREATIVE_CROP_ORG_LEFT" val="341"/>
  <p:tag name="KSO_WM_CREATIVE_CROP_ORG_TOP" val="72"/>
  <p:tag name="KSO_WM_CREATIVE_CROP_ORG_WIDTH" val="571"/>
  <p:tag name="KSO_WM_CREATIVE_CROP_ORG_HEIGHT" val="396"/>
  <p:tag name="KSO_WM_CREATIVE_CROP_SHAPE_LEFT" val="452.35"/>
  <p:tag name="KSO_WM_CREATIVE_CROP_SHAPE_TOP" val="143.05"/>
  <p:tag name="KSO_WM_CREATIVE_CROP_SHAPE_WIDTH" val="459.65"/>
  <p:tag name="KSO_WM_CREATIVE_CROP_SHAPE_HEIGHT" val="49.45"/>
  <p:tag name="KSO_WM_UNIT_USESOURCEFORMAT_APPLY" val="1"/>
  <p:tag name="KSO_WM_UNIT_TEXT_FILL_FORE_SCHEMECOLOR_INDEX_BRIGHTNESS" val="0"/>
  <p:tag name="KSO_WM_UNIT_TEXT_FILL_FORE_SCHEMECOLOR_INDEX" val="2"/>
  <p:tag name="KSO_WM_UNIT_TEXT_FILL_TYPE" val="1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  <p:tag name="PICTUREFILLRANGE" val="3cd313ed-37b2-48bd-b6c5-aa9984bc0d5d"/>
  <p:tag name="KSO_WM_UNIT_VALUE" val="188*1746"/>
  <p:tag name="KSO_WM_UNIT_HIGHLIGHT" val="0"/>
  <p:tag name="KSO_WM_UNIT_COMPATIBLE" val="0"/>
  <p:tag name="KSO_WM_UNIT_DIAGRAM_ISNUMVISUAL" val="0"/>
  <p:tag name="KSO_WM_UNIT_DIAGRAM_ISREFERUNIT" val="0"/>
  <p:tag name="KSO_WM_DIAGRAM_GROUP_CODE" val="1559953580"/>
  <p:tag name="KSO_WM_UNIT_TYPE" val="ζ_h_d"/>
  <p:tag name="KSO_WM_UNIT_INDEX" val="1_1_3"/>
  <p:tag name="KSO_WM_UNIT_ID" val="crop20194958_1*ζ_h_d*1_1_3"/>
  <p:tag name="KSO_WM_TEMPLATE_CATEGORY" val="crop"/>
  <p:tag name="KSO_WM_TEMPLATE_INDEX" val="20194958"/>
  <p:tag name="KSO_WM_UNIT_LAYERLEVEL" val="1_1_1"/>
  <p:tag name="KSO_WM_TAG_VERSION" val="1.0"/>
  <p:tag name="KSO_WM_BEAUTIFY_FLAG" val="#wm#"/>
  <p:tag name="KSO_WM_UNIT_DIAGRAM_MODELTYPE" val="creativeCrop"/>
  <p:tag name="WM_BEAUTIFY_ZORDER_FLAG_TAG" val="2"/>
  <p:tag name="KSO_WM_BLIP_RECT_LEFT" val="-7"/>
  <p:tag name="KSO_WM_BLIP_RECT_RIGHT" val="-18"/>
  <p:tag name="KSO_WM_BLIP_RECT_TOP" val="-249"/>
  <p:tag name="KSO_WM_BLIP_RECT_BOTTOM" val="-452"/>
  <p:tag name="KSO_WM_CREATIVE_CROP_ORG_LEFT" val="341"/>
  <p:tag name="KSO_WM_CREATIVE_CROP_ORG_TOP" val="72"/>
  <p:tag name="KSO_WM_CREATIVE_CROP_ORG_WIDTH" val="571"/>
  <p:tag name="KSO_WM_CREATIVE_CROP_ORG_HEIGHT" val="396"/>
  <p:tag name="KSO_WM_CREATIVE_CROP_SHAPE_LEFT" val="369.95"/>
  <p:tag name="KSO_WM_CREATIVE_CROP_SHAPE_TOP" val="195.15"/>
  <p:tag name="KSO_WM_CREATIVE_CROP_SHAPE_WIDTH" val="459.65"/>
  <p:tag name="KSO_WM_CREATIVE_CROP_SHAPE_HEIGHT" val="49.45"/>
  <p:tag name="KSO_WM_UNIT_USESOURCEFORMAT_APPLY" val="1"/>
  <p:tag name="KSO_WM_UNIT_TEXT_FILL_FORE_SCHEMECOLOR_INDEX_BRIGHTNESS" val="0"/>
  <p:tag name="KSO_WM_UNIT_TEXT_FILL_FORE_SCHEMECOLOR_INDEX" val="2"/>
  <p:tag name="KSO_WM_UNIT_TEXT_FILL_TYPE" val="1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  <p:tag name="PICTUREFILLRANGE" val="3cd313ed-37b2-48bd-b6c5-aa9984bc0d5d"/>
  <p:tag name="KSO_WM_UNIT_VALUE" val="370*2081"/>
  <p:tag name="KSO_WM_UNIT_HIGHLIGHT" val="0"/>
  <p:tag name="KSO_WM_UNIT_COMPATIBLE" val="0"/>
  <p:tag name="KSO_WM_UNIT_DIAGRAM_ISNUMVISUAL" val="0"/>
  <p:tag name="KSO_WM_UNIT_DIAGRAM_ISREFERUNIT" val="0"/>
  <p:tag name="KSO_WM_DIAGRAM_GROUP_CODE" val="1559953580"/>
  <p:tag name="KSO_WM_UNIT_TYPE" val="ζ_h_d"/>
  <p:tag name="KSO_WM_UNIT_INDEX" val="1_1_4"/>
  <p:tag name="KSO_WM_UNIT_ID" val="crop20194958_1*ζ_h_d*1_1_4"/>
  <p:tag name="KSO_WM_TEMPLATE_CATEGORY" val="crop"/>
  <p:tag name="KSO_WM_TEMPLATE_INDEX" val="20194958"/>
  <p:tag name="KSO_WM_UNIT_LAYERLEVEL" val="1_1_1"/>
  <p:tag name="KSO_WM_TAG_VERSION" val="1.0"/>
  <p:tag name="KSO_WM_BEAUTIFY_FLAG" val="#wm#"/>
  <p:tag name="KSO_WM_UNIT_DIAGRAM_MODELTYPE" val="creativeCrop"/>
  <p:tag name="WM_BEAUTIFY_ZORDER_FLAG_TAG" val="2"/>
  <p:tag name="KSO_WM_BLIP_RECT_LEFT" val="0"/>
  <p:tag name="KSO_WM_BLIP_RECT_RIGHT" val="-4"/>
  <p:tag name="KSO_WM_BLIP_RECT_TOP" val="-180"/>
  <p:tag name="KSO_WM_BLIP_RECT_BOTTOM" val="-126"/>
  <p:tag name="KSO_WM_CREATIVE_CROP_ORG_LEFT" val="341"/>
  <p:tag name="KSO_WM_CREATIVE_CROP_ORG_TOP" val="72"/>
  <p:tag name="KSO_WM_CREATIVE_CROP_ORG_WIDTH" val="571"/>
  <p:tag name="KSO_WM_CREATIVE_CROP_ORG_HEIGHT" val="396"/>
  <p:tag name="KSO_WM_CREATIVE_CROP_SHAPE_LEFT" val="341"/>
  <p:tag name="KSO_WM_CREATIVE_CROP_SHAPE_TOP" val="247.25"/>
  <p:tag name="KSO_WM_CREATIVE_CROP_SHAPE_WIDTH" val="547.85"/>
  <p:tag name="KSO_WM_CREATIVE_CROP_SHAPE_HEIGHT" val="97.55"/>
  <p:tag name="KSO_WM_UNIT_USESOURCEFORMAT_APPLY" val="1"/>
  <p:tag name="KSO_WM_UNIT_TEXT_FILL_FORE_SCHEMECOLOR_INDEX_BRIGHTNESS" val="0"/>
  <p:tag name="KSO_WM_UNIT_TEXT_FILL_FORE_SCHEMECOLOR_INDEX" val="2"/>
  <p:tag name="KSO_WM_UNIT_TEXT_FILL_TYPE" val="1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  <p:tag name="PICTUREFILLRANGE" val="3cd313ed-37b2-48bd-b6c5-aa9984bc0d5d"/>
  <p:tag name="KSO_WM_UNIT_VALUE" val="188*1746"/>
  <p:tag name="KSO_WM_UNIT_HIGHLIGHT" val="0"/>
  <p:tag name="KSO_WM_UNIT_COMPATIBLE" val="0"/>
  <p:tag name="KSO_WM_UNIT_DIAGRAM_ISNUMVISUAL" val="0"/>
  <p:tag name="KSO_WM_UNIT_DIAGRAM_ISREFERUNIT" val="0"/>
  <p:tag name="KSO_WM_DIAGRAM_GROUP_CODE" val="1559953580"/>
  <p:tag name="KSO_WM_UNIT_TYPE" val="ζ_h_d"/>
  <p:tag name="KSO_WM_UNIT_INDEX" val="1_1_5"/>
  <p:tag name="KSO_WM_UNIT_ID" val="crop20194958_1*ζ_h_d*1_1_5"/>
  <p:tag name="KSO_WM_TEMPLATE_CATEGORY" val="crop"/>
  <p:tag name="KSO_WM_TEMPLATE_INDEX" val="20194958"/>
  <p:tag name="KSO_WM_UNIT_LAYERLEVEL" val="1_1_1"/>
  <p:tag name="KSO_WM_TAG_VERSION" val="1.0"/>
  <p:tag name="KSO_WM_BEAUTIFY_FLAG" val="#wm#"/>
  <p:tag name="KSO_WM_UNIT_DIAGRAM_MODELTYPE" val="creativeCrop"/>
  <p:tag name="WM_BEAUTIFY_ZORDER_FLAG_TAG" val="2"/>
  <p:tag name="KSO_WM_BLIP_RECT_LEFT" val="0"/>
  <p:tag name="KSO_WM_BLIP_RECT_RIGHT" val="-24"/>
  <p:tag name="KSO_WM_BLIP_RECT_TOP" val="-557"/>
  <p:tag name="KSO_WM_BLIP_RECT_BOTTOM" val="-144"/>
  <p:tag name="KSO_WM_CREATIVE_CROP_ORG_LEFT" val="341"/>
  <p:tag name="KSO_WM_CREATIVE_CROP_ORG_TOP" val="72"/>
  <p:tag name="KSO_WM_CREATIVE_CROP_ORG_WIDTH" val="571"/>
  <p:tag name="KSO_WM_CREATIVE_CROP_ORG_HEIGHT" val="396"/>
  <p:tag name="KSO_WM_CREATIVE_CROP_SHAPE_LEFT" val="341"/>
  <p:tag name="KSO_WM_CREATIVE_CROP_SHAPE_TOP" val="347.45"/>
  <p:tag name="KSO_WM_CREATIVE_CROP_SHAPE_WIDTH" val="459.65"/>
  <p:tag name="KSO_WM_CREATIVE_CROP_SHAPE_HEIGHT" val="49.45"/>
  <p:tag name="KSO_WM_UNIT_USESOURCEFORMAT_APPLY" val="1"/>
  <p:tag name="KSO_WM_UNIT_TEXT_FILL_FORE_SCHEMECOLOR_INDEX_BRIGHTNESS" val="0"/>
  <p:tag name="KSO_WM_UNIT_TEXT_FILL_FORE_SCHEMECOLOR_INDEX" val="2"/>
  <p:tag name="KSO_WM_UNIT_TEXT_FILL_TYPE" val="1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  <p:tag name="PICTUREFILLRANGE" val="3cd313ed-37b2-48bd-b6c5-aa9984bc0d5d"/>
  <p:tag name="KSO_WM_UNIT_VALUE" val="188*1746"/>
  <p:tag name="KSO_WM_UNIT_HIGHLIGHT" val="0"/>
  <p:tag name="KSO_WM_UNIT_COMPATIBLE" val="0"/>
  <p:tag name="KSO_WM_UNIT_DIAGRAM_ISNUMVISUAL" val="0"/>
  <p:tag name="KSO_WM_UNIT_DIAGRAM_ISREFERUNIT" val="0"/>
  <p:tag name="KSO_WM_DIAGRAM_GROUP_CODE" val="1559953580"/>
  <p:tag name="KSO_WM_UNIT_TYPE" val="ζ_h_d"/>
  <p:tag name="KSO_WM_UNIT_INDEX" val="1_1_6"/>
  <p:tag name="KSO_WM_UNIT_ID" val="crop20194958_1*ζ_h_d*1_1_6"/>
  <p:tag name="KSO_WM_TEMPLATE_CATEGORY" val="crop"/>
  <p:tag name="KSO_WM_TEMPLATE_INDEX" val="20194958"/>
  <p:tag name="KSO_WM_UNIT_LAYERLEVEL" val="1_1_1"/>
  <p:tag name="KSO_WM_TAG_VERSION" val="1.0"/>
  <p:tag name="KSO_WM_BEAUTIFY_FLAG" val="#wm#"/>
  <p:tag name="KSO_WM_UNIT_DIAGRAM_MODELTYPE" val="creativeCrop"/>
  <p:tag name="WM_BEAUTIFY_ZORDER_FLAG_TAG" val="2"/>
  <p:tag name="KSO_WM_BLIP_RECT_LEFT" val="-20"/>
  <p:tag name="KSO_WM_BLIP_RECT_RIGHT" val="-4"/>
  <p:tag name="KSO_WM_BLIP_RECT_TOP" val="-662"/>
  <p:tag name="KSO_WM_BLIP_RECT_BOTTOM" val="-38"/>
  <p:tag name="KSO_WM_CREATIVE_CROP_ORG_LEFT" val="341"/>
  <p:tag name="KSO_WM_CREATIVE_CROP_ORG_TOP" val="72"/>
  <p:tag name="KSO_WM_CREATIVE_CROP_ORG_WIDTH" val="571"/>
  <p:tag name="KSO_WM_CREATIVE_CROP_ORG_HEIGHT" val="396"/>
  <p:tag name="KSO_WM_CREATIVE_CROP_SHAPE_LEFT" val="433.95"/>
  <p:tag name="KSO_WM_CREATIVE_CROP_SHAPE_TOP" val="399.6"/>
  <p:tag name="KSO_WM_CREATIVE_CROP_SHAPE_WIDTH" val="459.65"/>
  <p:tag name="KSO_WM_CREATIVE_CROP_SHAPE_HEIGHT" val="49.45"/>
  <p:tag name="KSO_WM_UNIT_USESOURCEFORMAT_APPLY" val="1"/>
  <p:tag name="KSO_WM_UNIT_TEXT_FILL_FORE_SCHEMECOLOR_INDEX_BRIGHTNESS" val="0"/>
  <p:tag name="KSO_WM_UNIT_TEXT_FILL_FORE_SCHEMECOLOR_INDEX" val="2"/>
  <p:tag name="KSO_WM_UNIT_TEXT_FILL_TYPE" val="1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  <p:tag name="KSO_WM_BEAUTIFY_FLAG" val="#wm#"/>
  <p:tag name="KSO_WM_TEMPLATE_CATEGORY" val="diagram"/>
  <p:tag name="KSO_WM_TEMPLATE_INDEX" val="20207360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0-06-19T21:18:45&quot;,&quot;maxSize&quot;:{&quot;size1&quot;:37.500050222194353},&quot;minSize&quot;:{&quot;size1&quot;:27.500050222194357},&quot;normalSize&quot;:{&quot;size1&quot;:33.020883555527689},&quot;subLayout&quot;:[{&quot;id&quot;:&quot;2020-06-19T21:18:45&quot;,&quot;margin&quot;:{&quot;bottom&quot;:5.9270000457763672,&quot;left&quot;:1.6929999589920044,&quot;right&quot;:0,&quot;top&quot;:5.9270000457763672},&quot;type&quot;:0},{&quot;id&quot;:&quot;2020-06-19T21:18:45&quot;,&quot;margin&quot;:{&quot;bottom&quot;:2.5399999618530273,&quot;left&quot;:0.84700000286102295,&quot;right&quot;:1.6929999589920044,&quot;top&quot;:2.5399999618530273},&quot;type&quot;:0}],&quot;type&quot;:0}"/>
  <p:tag name="KSO_WM_SLIDE_CAN_ADD_NAVIGATION" val="1"/>
  <p:tag name="KSO_WM_SLIDE_BACKGROUND" val="[&quot;general&quot;]"/>
  <p:tag name="KSO_WM_SLIDE_RATIO" val="1.777778"/>
  <p:tag name="KSO_WM_CHIP_INFOS" val="{&quot;layout_type&quot;:&quot;leftright&quot;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}"/>
  <p:tag name="KSO_WM_CHIP_XID" val="5e6efe48605d5daf04fe5f98"/>
  <p:tag name="KSO_WM_SLIDE_ID" val="diagram20207360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864*324"/>
  <p:tag name="KSO_WM_SLIDE_POSITION" val="48*108"/>
  <p:tag name="KSO_WM_TAG_VERSION" val="1.0"/>
  <p:tag name="KSO_WM_SLIDE_LAYOUT" val="a_d"/>
  <p:tag name="KSO_WM_SLIDE_LAYOUT_CNT" val="1_1"/>
  <p:tag name="KSO_WM_CHIP_FILLPROP" val="[[{&quot;fill_id&quot;:&quot;1225534b603643f5a414df89499311b9&quot;,&quot;fill_align&quot;:&quot;cm&quot;,&quot;text_align&quot;:&quot;lm&quot;,&quot;text_direction&quot;:&quot;horizontal&quot;,&quot;chip_types&quot;:[&quot;text&quot;,&quot;header&quot;]},{&quot;fill_id&quot;:&quot;a5cde0e7e9ca4a5fabf022e041870535&quot;,&quot;fill_align&quot;:&quot;cm&quot;,&quot;text_align&quot;:&quot;lm&quot;,&quot;text_direction&quot;:&quot;horizontal&quot;,&quot;chip_types&quot;:[&quot;diagram&quot;,&quot;pictext&quot;,&quot;text&quot;,&quot;picture&quot;,&quot;chart&quot;,&quot;table&quot;,&quot;video&quot;],&quot;support_features&quot;:[&quot;collage&quot;,&quot;carousel&quot;,&quot;creativecrop&quot;]}]]"/>
  <p:tag name="KSO_WM_CHIP_GROUPID" val="5e6efe48605d5daf04fe5f97"/>
  <p:tag name="KSO_WM_SLIDE_BK_DARK_LIGHT" val="2"/>
  <p:tag name="KSO_WM_SLIDE_BACKGROUND_TYPE" val="general"/>
  <p:tag name="KSO_WM_SLIDE_SUPPORT_FEATURE_TYPE" val="7"/>
  <p:tag name="KSO_WM_TEMPLATE_ASSEMBLE_XID" val="5eecbaf6a758c1ec0b708b2f"/>
  <p:tag name="KSO_WM_TEMPLATE_ASSEMBLE_GROUPID" val="5eecbaf6a758c1ec0b708b2f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7360_1*a*1"/>
  <p:tag name="KSO_WM_TEMPLATE_CATEGORY" val="diagram"/>
  <p:tag name="KSO_WM_TEMPLATE_INDEX" val="20207360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33aac00a11854fff8dc3c73cd705dded"/>
  <p:tag name="KSO_WM_ASSEMBLE_CHIP_INDEX" val="f3046456e29a4f08b375b7043c23cedb"/>
  <p:tag name="KSO_WM_UNIT_TEXT_FILL_FORE_SCHEMECOLOR_INDEX_BRIGHTNESS" val="0"/>
  <p:tag name="KSO_WM_UNIT_TEXT_FILL_FORE_SCHEMECOLOR_INDEX" val="13"/>
  <p:tag name="KSO_WM_UNIT_TEXT_FILL_TYPE" val="1"/>
  <p:tag name="KSO_WM_TEMPLATE_ASSEMBLE_XID" val="5eecbaf6a758c1ec0b708b2f"/>
  <p:tag name="KSO_WM_TEMPLATE_ASSEMBLE_GROUPID" val="5eecbaf6a758c1ec0b708b2f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  <p:tag name="KSO_WM_BEAUTIFY_FLAG" val="#wm#"/>
  <p:tag name="KSO_WM_TEMPLATE_CATEGORY" val="diagram"/>
  <p:tag name="KSO_WM_TEMPLATE_INDEX" val="20207360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0-06-19T21:18:45&quot;,&quot;maxSize&quot;:{&quot;size1&quot;:37.500050222194353},&quot;minSize&quot;:{&quot;size1&quot;:27.500050222194357},&quot;normalSize&quot;:{&quot;size1&quot;:33.020883555527689},&quot;subLayout&quot;:[{&quot;id&quot;:&quot;2020-06-19T21:18:45&quot;,&quot;margin&quot;:{&quot;bottom&quot;:5.9270000457763672,&quot;left&quot;:1.6929999589920044,&quot;right&quot;:0,&quot;top&quot;:5.9270000457763672},&quot;type&quot;:0},{&quot;id&quot;:&quot;2020-06-19T21:18:45&quot;,&quot;margin&quot;:{&quot;bottom&quot;:2.5399999618530273,&quot;left&quot;:0.84700000286102295,&quot;right&quot;:1.6929999589920044,&quot;top&quot;:2.5399999618530273},&quot;type&quot;:0}],&quot;type&quot;:0}"/>
  <p:tag name="KSO_WM_SLIDE_CAN_ADD_NAVIGATION" val="1"/>
  <p:tag name="KSO_WM_SLIDE_BACKGROUND" val="[&quot;general&quot;]"/>
  <p:tag name="KSO_WM_SLIDE_RATIO" val="1.777778"/>
  <p:tag name="KSO_WM_CHIP_INFOS" val="{&quot;layout_type&quot;:&quot;leftright&quot;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}"/>
  <p:tag name="KSO_WM_CHIP_XID" val="5e6efe48605d5daf04fe5f98"/>
  <p:tag name="KSO_WM_SLIDE_ID" val="diagram20207360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864*324"/>
  <p:tag name="KSO_WM_SLIDE_POSITION" val="48*108"/>
  <p:tag name="KSO_WM_TAG_VERSION" val="1.0"/>
  <p:tag name="KSO_WM_SLIDE_LAYOUT" val="a_d"/>
  <p:tag name="KSO_WM_SLIDE_LAYOUT_CNT" val="1_1"/>
  <p:tag name="KSO_WM_CHIP_FILLPROP" val="[[{&quot;fill_id&quot;:&quot;1225534b603643f5a414df89499311b9&quot;,&quot;fill_align&quot;:&quot;cm&quot;,&quot;text_align&quot;:&quot;lm&quot;,&quot;text_direction&quot;:&quot;horizontal&quot;,&quot;chip_types&quot;:[&quot;text&quot;,&quot;header&quot;]},{&quot;fill_id&quot;:&quot;a5cde0e7e9ca4a5fabf022e041870535&quot;,&quot;fill_align&quot;:&quot;cm&quot;,&quot;text_align&quot;:&quot;lm&quot;,&quot;text_direction&quot;:&quot;horizontal&quot;,&quot;chip_types&quot;:[&quot;diagram&quot;,&quot;pictext&quot;,&quot;text&quot;,&quot;picture&quot;,&quot;chart&quot;,&quot;table&quot;,&quot;video&quot;],&quot;support_features&quot;:[&quot;collage&quot;,&quot;carousel&quot;,&quot;creativecrop&quot;]}]]"/>
  <p:tag name="KSO_WM_CHIP_GROUPID" val="5e6efe48605d5daf04fe5f97"/>
  <p:tag name="KSO_WM_SLIDE_BK_DARK_LIGHT" val="2"/>
  <p:tag name="KSO_WM_SLIDE_BACKGROUND_TYPE" val="general"/>
  <p:tag name="KSO_WM_SLIDE_SUPPORT_FEATURE_TYPE" val="7"/>
  <p:tag name="KSO_WM_TEMPLATE_ASSEMBLE_XID" val="5eecbaf6a758c1ec0b708b2f"/>
  <p:tag name="KSO_WM_TEMPLATE_ASSEMBLE_GROUPID" val="5eecbaf6a758c1ec0b708b2f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7360_1*a*1"/>
  <p:tag name="KSO_WM_TEMPLATE_CATEGORY" val="diagram"/>
  <p:tag name="KSO_WM_TEMPLATE_INDEX" val="20207360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33aac00a11854fff8dc3c73cd705dded"/>
  <p:tag name="KSO_WM_ASSEMBLE_CHIP_INDEX" val="f3046456e29a4f08b375b7043c23cedb"/>
  <p:tag name="KSO_WM_UNIT_TEXT_FILL_FORE_SCHEMECOLOR_INDEX_BRIGHTNESS" val="0"/>
  <p:tag name="KSO_WM_UNIT_TEXT_FILL_FORE_SCHEMECOLOR_INDEX" val="13"/>
  <p:tag name="KSO_WM_UNIT_TEXT_FILL_TYPE" val="1"/>
  <p:tag name="KSO_WM_TEMPLATE_ASSEMBLE_XID" val="5eecbaf6a758c1ec0b708b2f"/>
  <p:tag name="KSO_WM_TEMPLATE_ASSEMBLE_GROUPID" val="5eecbaf6a758c1ec0b708b2f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08720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79*480"/>
  <p:tag name="KSO_WM_SLIDE_POSITION" val="-19*0"/>
  <p:tag name="KSO_WM_DIAGRAM_GROUP_CODE" val="l1-1"/>
  <p:tag name="KSO_WM_SLIDE_DIAGTYPE" val="l"/>
  <p:tag name="KSO_WM_TAG_VERSION" val="1.0"/>
  <p:tag name="KSO_WM_BEAUTIFY_FLAG" val="#wm#"/>
  <p:tag name="KSO_WM_TEMPLATE_CATEGORY" val="diagram"/>
  <p:tag name="KSO_WM_TEMPLATE_INDEX" val="20208720"/>
  <p:tag name="KSO_WM_SLIDE_LAYOUT" val="a_d"/>
  <p:tag name="KSO_WM_SLIDE_LAYOUT_CNT" val="1_1"/>
  <p:tag name="KSO_WM_SLIDE_BK_DARK_LIGHT" val="2"/>
  <p:tag name="KSO_WM_SLIDE_BACKGROUND_TYPE" val="general"/>
  <p:tag name="KSO_WM_SPECIAL_SOURCE" val="bdnull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0-06-26T09:50:12&quot;,&quot;maxSize&quot;:{&quot;size1&quot;:22.399999999999999},&quot;minSize&quot;:{&quot;size1&quot;:20},&quot;normalSize&quot;:{&quot;size1&quot;:20},&quot;subLayout&quot;:[{&quot;id&quot;:&quot;2020-06-26T09:50:12&quot;,&quot;margin&quot;:{&quot;bottom&quot;:0.026000002399086952,&quot;left&quot;:1.6929999589920044,&quot;right&quot;:8.0430002212524414,&quot;top&quot;:1.6929999589920044},&quot;type&quot;:0},{&quot;id&quot;:&quot;2020-06-26T09:50:12&quot;,&quot;margin&quot;:{&quot;bottom&quot;:2.9630000591278076,&quot;left&quot;:3.3870000839233398,&quot;right&quot;:3.3859999179840088,&quot;top&quot;:2.0899999141693115},&quot;type&quot;:0}],&quot;type&quot;:0}"/>
  <p:tag name="KSO_WM_SLIDE_BACKGROUND" val="[&quot;general&quot;]"/>
  <p:tag name="KSO_WM_SLIDE_RATIO" val="1.777778"/>
  <p:tag name="KSO_WM_CHIP_INFOS" val="{&quot;layout_type&quot;:&quot;topbottom&quot;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}"/>
  <p:tag name="KSO_WM_CHIP_FILLPROP" val="[[{&quot;fill_id&quot;:&quot;cbc5ad0736cf4eccbc3375f750b410a4&quot;,&quot;fill_align&quot;:&quot;lm&quot;,&quot;text_align&quot;:&quot;lm&quot;,&quot;text_direction&quot;:&quot;horizontal&quot;,&quot;chip_types&quot;:[&quot;header&quot;]},{&quot;fill_id&quot;:&quot;001301a16bfe4fee952b84fd55dd512d&quot;,&quot;fill_align&quot;:&quot;cm&quot;,&quot;text_align&quot;:&quot;lm&quot;,&quot;text_direction&quot;:&quot;horizontal&quot;,&quot;chip_types&quot;:[&quot;text&quot;]}],[{&quot;fill_id&quot;:&quot;cbc5ad0736cf4eccbc3375f750b410a4&quot;,&quot;fill_align&quot;:&quot;lm&quot;,&quot;text_align&quot;:&quot;lm&quot;,&quot;text_direction&quot;:&quot;horizontal&quot;,&quot;chip_types&quot;:[&quot;header&quot;]},{&quot;fill_id&quot;:&quot;001301a16bfe4fee952b84fd55dd512d&quot;,&quot;fill_align&quot;:&quot;cm&quot;,&quot;text_align&quot;:&quot;cm&quot;,&quot;text_direction&quot;:&quot;horizontal&quot;,&quot;chip_types&quot;:[&quot;diagram&quot;,&quot;pictext&quot;,&quot;picture&quot;,&quot;chart&quot;,&quot;table&quot;,&quot;video&quot;],&quot;support_features&quot;:[&quot;collage&quot;]}]]"/>
  <p:tag name="KSO_WM_CHIP_XID" val="5ef1707e5bb2a422ac9a2b54"/>
  <p:tag name="KSO_WM_CHIP_GROUPID" val="5ef1707e5bb2a422ac9a2b53"/>
  <p:tag name="KSO_WM_SLIDE_SUPPORT_FEATURE_TYPE" val="1"/>
  <p:tag name="KSO_WM_TEMPLATE_ASSEMBLE_XID" val="5ef55454ea5a3ac527a189e2"/>
  <p:tag name="KSO_WM_TEMPLATE_ASSEMBLE_GROUPID" val="5ef55454ea5a3ac527a189e2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8720_1*i*1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BLOCK" val="0"/>
  <p:tag name="KSO_WM_UNIT_SM_LIMIT_TYPE" val="1"/>
  <p:tag name="KSO_WM_UNIT_DEC_AREA_ID" val="01ce4b6322414d829c2bf67fd975e20a"/>
  <p:tag name="KSO_WM_UNIT_DECORATE_INFO" val="{&quot;ReferentInfo&quot;:{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}"/>
  <p:tag name="KSO_WM_CHIP_GROUPID" val="5ef1707e5bb2a422ac9a2b53"/>
  <p:tag name="KSO_WM_CHIP_XID" val="5ef1707e5bb2a422ac9a2b54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VALUE" val="44"/>
  <p:tag name="KSO_WM_TEMPLATE_ASSEMBLE_XID" val="5ef55454ea5a3ac527a189e2"/>
  <p:tag name="KSO_WM_TEMPLATE_ASSEMBLE_GROUPID" val="5ef55454ea5a3ac527a189e2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8720_1*i*2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BLOCK" val="0"/>
  <p:tag name="KSO_WM_UNIT_SM_LIMIT_TYPE" val="1"/>
  <p:tag name="KSO_WM_UNIT_DEC_AREA_ID" val="97dfe7bac9b34d39ba51c7a60a5cdabe"/>
  <p:tag name="KSO_WM_UNIT_DECORATE_INFO" val="{&quot;ReferentInfo&quot;:{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}"/>
  <p:tag name="KSO_WM_CHIP_GROUPID" val="5ef1707e5bb2a422ac9a2b53"/>
  <p:tag name="KSO_WM_CHIP_XID" val="5ef1707e5bb2a422ac9a2b54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VALUE" val="90"/>
  <p:tag name="KSO_WM_TEMPLATE_ASSEMBLE_XID" val="5ef55454ea5a3ac527a189e2"/>
  <p:tag name="KSO_WM_TEMPLATE_ASSEMBLE_GROUPID" val="5ef55454ea5a3ac527a189e2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8720_1*i*3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BLOCK" val="0"/>
  <p:tag name="KSO_WM_UNIT_SM_LIMIT_TYPE" val="1"/>
  <p:tag name="KSO_WM_UNIT_DEC_AREA_ID" val="87d16a5fd8004a03af2e09f03448e1b9"/>
  <p:tag name="KSO_WM_UNIT_DECORATE_INFO" val="{&quot;ReferentInfo&quot;:{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}"/>
  <p:tag name="KSO_WM_CHIP_GROUPID" val="5ef1707e5bb2a422ac9a2b53"/>
  <p:tag name="KSO_WM_CHIP_XID" val="5ef1707e5bb2a422ac9a2b54"/>
  <p:tag name="KSO_WM_TEMPLATE_ASSEMBLE_XID" val="5ef55454ea5a3ac527a189e2"/>
  <p:tag name="KSO_WM_TEMPLATE_ASSEMBLE_GROUPID" val="5ef55454ea5a3ac527a189e2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diagram20208720_1*i*11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BLOCK" val="0"/>
  <p:tag name="KSO_WM_UNIT_SM_LIMIT_TYPE" val="1"/>
  <p:tag name="KSO_WM_UNIT_DEC_AREA_ID" val="baf8659539b443ed8eb644b8c37c40e1"/>
  <p:tag name="KSO_WM_UNIT_DECORATE_INFO" val="{&quot;ReferentInfo&quot;:{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}"/>
  <p:tag name="KSO_WM_CHIP_GROUPID" val="5ef1707e5bb2a422ac9a2b53"/>
  <p:tag name="KSO_WM_CHIP_XID" val="5ef1707e5bb2a422ac9a2b54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VALUE" val="4"/>
  <p:tag name="KSO_WM_TEMPLATE_ASSEMBLE_XID" val="5ef55454ea5a3ac527a189e2"/>
  <p:tag name="KSO_WM_TEMPLATE_ASSEMBLE_GROUPID" val="5ef55454ea5a3ac527a189e2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diagram20208720_1*i*13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86ea1acbcf5a4ab39ad96df02beaf793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2},&quot;ReferentInfo&quot;:{&quot;Id&quot;:&quot;fcd4bfda5e94438a804128262fc9c3da&quot;,&quot;X&quot;:{&quot;Pos&quot;:2},&quot;Y&quot;:{&quot;Pos&quot;:2}}}"/>
  <p:tag name="KSO_WM_CHIP_GROUPID" val="5ef1707e5bb2a422ac9a2b53"/>
  <p:tag name="KSO_WM_CHIP_XID" val="5ef1707e5bb2a422ac9a2b54"/>
  <p:tag name="KSO_WM_UNIT_FILL_FORE_SCHEMECOLOR_INDEX_BRIGHTNESS" val="0"/>
  <p:tag name="KSO_WM_UNIT_FILL_FORE_SCHEMECOLOR_INDEX" val="5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13"/>
  <p:tag name="KSO_WM_UNIT_TEXT_FILL_TYPE" val="1"/>
  <p:tag name="KSO_WM_UNIT_VALUE" val="1"/>
  <p:tag name="KSO_WM_TEMPLATE_ASSEMBLE_XID" val="5ef55454ea5a3ac527a189e2"/>
  <p:tag name="KSO_WM_TEMPLATE_ASSEMBLE_GROUPID" val="5ef55454ea5a3ac527a189e2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diagram20208720_1*i*14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9529f76dae584a1b85d0dd72e06050a8"/>
  <p:tag name="KSO_WM_UNIT_DECORATE_INFO" val="{&quot;DecorateInfoH&quot;:{&quot;IsAbs&quot;:true},&quot;DecorateInfoW&quot;:{&quot;IsAbs&quot;:true},&quot;DecorateInfoX&quot;:{&quot;IsAbs&quot;:true,&quot;Pos&quot;:0},&quot;DecorateInfoY&quot;:{&quot;IsAbs&quot;:true,&quot;Pos&quot;:0},&quot;ReferentInfo&quot;:{&quot;Id&quot;:&quot;fcd4bfda5e94438a804128262fc9c3da&quot;,&quot;X&quot;:{&quot;Pos&quot;:0},&quot;Y&quot;:{&quot;Pos&quot;:0}}}"/>
  <p:tag name="KSO_WM_CHIP_GROUPID" val="5ef1707e5bb2a422ac9a2b53"/>
  <p:tag name="KSO_WM_CHIP_XID" val="5ef1707e5bb2a422ac9a2b54"/>
  <p:tag name="KSO_WM_UNIT_FILL_FORE_SCHEMECOLOR_INDEX_BRIGHTNESS" val="0"/>
  <p:tag name="KSO_WM_UNIT_FILL_FORE_SCHEMECOLOR_INDEX" val="5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13"/>
  <p:tag name="KSO_WM_UNIT_TEXT_FILL_TYPE" val="1"/>
  <p:tag name="KSO_WM_UNIT_VALUE" val="1"/>
  <p:tag name="KSO_WM_TEMPLATE_ASSEMBLE_XID" val="5ef55454ea5a3ac527a189e2"/>
  <p:tag name="KSO_WM_TEMPLATE_ASSEMBLE_GROUPID" val="5ef55454ea5a3ac527a189e2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8720_1*a*1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39f8055cd61144d5a336feac0020d4d7"/>
  <p:tag name="KSO_WM_ASSEMBLE_CHIP_INDEX" val="a3eac2d942904e10b7244ba492f29e87"/>
  <p:tag name="KSO_WM_UNIT_TEXT_FILL_FORE_SCHEMECOLOR_INDEX_BRIGHTNESS" val="0"/>
  <p:tag name="KSO_WM_UNIT_TEXT_FILL_FORE_SCHEMECOLOR_INDEX" val="13"/>
  <p:tag name="KSO_WM_UNIT_TEXT_FILL_TYPE" val="1"/>
  <p:tag name="KSO_WM_TEMPLATE_ASSEMBLE_XID" val="5ef55454ea5a3ac527a189e2"/>
  <p:tag name="KSO_WM_TEMPLATE_ASSEMBLE_GROUPID" val="5ef55454ea5a3ac527a189e2"/>
  <p:tag name="KSO_WM_UNIT_SMARTLAYOUT_COMPRESS_INFO" val="{&#10;    &quot;id&quot;: &quot;2020-06-26T09:50:12&quot;,&#10;    &quot;max&quot;: 9.3151968503937042,&#10;    &quot;topChanged&quot;: 9.1453766274125439&#10;}&#10;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OLOR_SCHEME_SHAPE_ID" val="152"/>
  <p:tag name="KSO_WM_UNIT_COLOR_SCHEME_PARENT_PAGE" val="0_3"/>
  <p:tag name="KSO_WM_UNIT_FOIL_COLOR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196494_5*l_h_i*1_4_3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PART_ID_V2" val="d-5-1"/>
  <p:tag name="KSO_WM_UNIT_COLOR_SCHEME_SHAPE_ID" val="37"/>
  <p:tag name="KSO_WM_UNIT_COLOR_SCHEME_PARENT_PAGE" val="0_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196494_5*l_h_f*1_4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PRESET_TEXT" val="点击此处添加正文，文字是您思想的提炼，为了最终呈现发布的良好效果，请言简意赅的阐述您的观点。"/>
  <p:tag name="KSO_WM_UNIT_USESOURCEFORMAT_APPLY" val="1"/>
  <p:tag name="KSO_WM_UNIT_TEXT_FILL_FORE_SCHEMECOLOR_INDEX_BRIGHTNESS" val="0.5"/>
  <p:tag name="KSO_WM_UNIT_TEXT_FILL_FORE_SCHEMECOLOR_INDEX" val="13"/>
  <p:tag name="KSO_WM_UNIT_TEXT_FILL_TYPE" val="1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PART_ID_V2" val="c-5-1"/>
  <p:tag name="KSO_WM_UNIT_COLOR_SCHEME_SHAPE_ID" val="38"/>
  <p:tag name="KSO_WM_UNIT_COLOR_SCHEME_PARENT_PAGE" val="0_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196494_5*l_h_a*1_4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PRESET_TEXT" val="单击此处添加小标题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OLOR_SCHEME_SHAPE_ID" val="146"/>
  <p:tag name="KSO_WM_UNIT_COLOR_SCHEME_PARENT_PAGE" val="0_3"/>
  <p:tag name="KSO_WM_UNIT_FOIL_COLOR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196494_5*l_h_i*1_5_3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OLOR_SCHEME_SHAPE_ID" val="140"/>
  <p:tag name="KSO_WM_UNIT_COLOR_SCHEME_PARENT_PAGE" val="0_3"/>
  <p:tag name="KSO_WM_UNIT_FOIL_COLOR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196494_5*l_h_i*1_2_3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OLOR_SCHEME_SHAPE_ID" val="39"/>
  <p:tag name="KSO_WM_UNIT_COLOR_SCHEME_PARENT_PAGE" val="0_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196494_5*l_h_i*1_2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PART_ID_V2" val="d-5-1"/>
  <p:tag name="KSO_WM_UNIT_COLOR_SCHEME_SHAPE_ID" val="37"/>
  <p:tag name="KSO_WM_UNIT_COLOR_SCHEME_PARENT_PAGE" val="0_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196494_5*l_h_f*1_2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PRESET_TEXT" val="点击此处添加正文，文字是您思想的提炼，为了最终呈现发布的良好效果，请言简意赅的阐述您的观点。"/>
  <p:tag name="KSO_WM_UNIT_USESOURCEFORMAT_APPLY" val="1"/>
  <p:tag name="KSO_WM_UNIT_TEXT_FILL_FORE_SCHEMECOLOR_INDEX_BRIGHTNESS" val="0.5"/>
  <p:tag name="KSO_WM_UNIT_TEXT_FILL_FORE_SCHEMECOLOR_INDEX" val="13"/>
  <p:tag name="KSO_WM_UNIT_TEXT_FILL_TYPE" val="1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PART_ID_V2" val="c-5-1"/>
  <p:tag name="KSO_WM_UNIT_COLOR_SCHEME_SHAPE_ID" val="38"/>
  <p:tag name="KSO_WM_UNIT_COLOR_SCHEME_PARENT_PAGE" val="0_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196494_5*l_h_a*1_2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PRESET_TEXT" val="单击此处添加小标题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OLOR_SCHEME_SHAPE_ID" val="137"/>
  <p:tag name="KSO_WM_UNIT_COLOR_SCHEME_PARENT_PAGE" val="0_3"/>
  <p:tag name="KSO_WM_UNIT_FOIL_COLOR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196494_5*l_h_i*1_1_3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OLOR_SCHEME_SHAPE_ID" val="146"/>
  <p:tag name="KSO_WM_UNIT_COLOR_SCHEME_PARENT_PAGE" val="0_3"/>
  <p:tag name="KSO_WM_UNIT_FOIL_COLOR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196494_5*l_h_i*1_3_3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OLOR_SCHEME_SHAPE_ID" val="41"/>
  <p:tag name="KSO_WM_UNIT_COLOR_SCHEME_PARENT_PAGE" val="0_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196494_5*l_h_i*1_3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PART_ID_V2" val="d-5-1"/>
  <p:tag name="KSO_WM_UNIT_COLOR_SCHEME_SHAPE_ID" val="37"/>
  <p:tag name="KSO_WM_UNIT_COLOR_SCHEME_PARENT_PAGE" val="0_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196494_5*l_h_f*1_1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PRESET_TEXT" val="点击此处添加正文，文字是您思想的提炼，为了最终呈现发布的良好效果，请言简意赅的阐述您的观点。"/>
  <p:tag name="KSO_WM_UNIT_USESOURCEFORMAT_APPLY" val="1"/>
  <p:tag name="KSO_WM_UNIT_TEXT_FILL_FORE_SCHEMECOLOR_INDEX_BRIGHTNESS" val="0.5"/>
  <p:tag name="KSO_WM_UNIT_TEXT_FILL_FORE_SCHEMECOLOR_INDEX" val="13"/>
  <p:tag name="KSO_WM_UNIT_TEXT_FILL_TYPE" val="1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PART_ID_V2" val="c-5-1"/>
  <p:tag name="KSO_WM_UNIT_COLOR_SCHEME_SHAPE_ID" val="38"/>
  <p:tag name="KSO_WM_UNIT_COLOR_SCHEME_PARENT_PAGE" val="0_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196494_5*l_h_a*1_1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PRESET_TEXT" val="单击此处添加小标题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PART_ID_V2" val="d-5-1"/>
  <p:tag name="KSO_WM_UNIT_COLOR_SCHEME_SHAPE_ID" val="37"/>
  <p:tag name="KSO_WM_UNIT_COLOR_SCHEME_PARENT_PAGE" val="0_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196494_5*l_h_f*1_3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PRESET_TEXT" val="点击此处添加正文，文字是您思想的提炼，为了最终呈现发布的良好效果，请言简意赅的阐述您的观点。"/>
  <p:tag name="KSO_WM_UNIT_USESOURCEFORMAT_APPLY" val="1"/>
  <p:tag name="KSO_WM_UNIT_TEXT_FILL_FORE_SCHEMECOLOR_INDEX_BRIGHTNESS" val="0.5"/>
  <p:tag name="KSO_WM_UNIT_TEXT_FILL_FORE_SCHEMECOLOR_INDEX" val="13"/>
  <p:tag name="KSO_WM_UNIT_TEXT_FILL_TYPE" val="1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PART_ID_V2" val="c-5-1"/>
  <p:tag name="KSO_WM_UNIT_COLOR_SCHEME_SHAPE_ID" val="38"/>
  <p:tag name="KSO_WM_UNIT_COLOR_SCHEME_PARENT_PAGE" val="0_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196494_5*l_h_a*1_3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PRESET_TEXT" val="单击此处添加小标题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PART_ID_V2" val="d-5-1"/>
  <p:tag name="KSO_WM_UNIT_COLOR_SCHEME_SHAPE_ID" val="37"/>
  <p:tag name="KSO_WM_UNIT_COLOR_SCHEME_PARENT_PAGE" val="0_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196494_5*l_h_f*1_5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PRESET_TEXT" val="点击此处添加正文，文字是您思想的提炼，为了最终呈现发布的良好效果，请言简意赅的阐述您的观点。"/>
  <p:tag name="KSO_WM_UNIT_USESOURCEFORMAT_APPLY" val="1"/>
  <p:tag name="KSO_WM_UNIT_TEXT_FILL_FORE_SCHEMECOLOR_INDEX_BRIGHTNESS" val="0.5"/>
  <p:tag name="KSO_WM_UNIT_TEXT_FILL_FORE_SCHEMECOLOR_INDEX" val="13"/>
  <p:tag name="KSO_WM_UNIT_TEXT_FILL_TYPE" val="1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PART_ID_V2" val="c-5-1"/>
  <p:tag name="KSO_WM_UNIT_COLOR_SCHEME_SHAPE_ID" val="38"/>
  <p:tag name="KSO_WM_UNIT_COLOR_SCHEME_PARENT_PAGE" val="0_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5_1"/>
  <p:tag name="KSO_WM_UNIT_ID" val="diagram20196494_5*l_h_a*1_5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PRESET_TEXT" val="单击此处添加小标题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OLOR_SCHEME_SHAPE_ID" val="146"/>
  <p:tag name="KSO_WM_UNIT_COLOR_SCHEME_PARENT_PAGE" val="0_3"/>
  <p:tag name="KSO_WM_UNIT_FOIL_COLOR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196494_5*l_h_i*1_6_3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PART_ID_V2" val="d-5-1"/>
  <p:tag name="KSO_WM_UNIT_COLOR_SCHEME_SHAPE_ID" val="37"/>
  <p:tag name="KSO_WM_UNIT_COLOR_SCHEME_PARENT_PAGE" val="0_1"/>
  <p:tag name="KSO_WM_UNIT_SUBTYPE" val="a"/>
  <p:tag name="KSO_WM_UNIT_NOCLEAR" val="0"/>
  <p:tag name="KSO_WM_UNIT_VALUE" val="5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196494_5*l_h_f*1_6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PRESET_TEXT" val="点击此处添加正文，文字是您思想的提炼，为了最终呈现发布的良好效果，请言简意赅的阐述您的观点。"/>
  <p:tag name="KSO_WM_UNIT_USESOURCEFORMAT_APPLY" val="1"/>
  <p:tag name="KSO_WM_UNIT_TEXT_FILL_FORE_SCHEMECOLOR_INDEX_BRIGHTNESS" val="0.5"/>
  <p:tag name="KSO_WM_UNIT_TEXT_FILL_FORE_SCHEMECOLOR_INDEX" val="13"/>
  <p:tag name="KSO_WM_UNIT_TEXT_FILL_TYPE" val="1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PART_ID_V2" val="c-5-1"/>
  <p:tag name="KSO_WM_UNIT_COLOR_SCHEME_SHAPE_ID" val="38"/>
  <p:tag name="KSO_WM_UNIT_COLOR_SCHEME_PARENT_PAGE" val="0_1"/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6_1"/>
  <p:tag name="KSO_WM_UNIT_ID" val="diagram20196494_5*l_h_a*1_6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PRESET_TEXT" val="单击此处添加小标题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OLOR_SCHEME_SHAPE_ID" val="41"/>
  <p:tag name="KSO_WM_UNIT_COLOR_SCHEME_PARENT_PAGE" val="0_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196494_5*l_h_i*1_5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OLOR_SCHEME_SHAPE_ID" val="39"/>
  <p:tag name="KSO_WM_UNIT_COLOR_SCHEME_PARENT_PAGE" val="0_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196494_5*l_h_i*1_2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OLOR_SCHEME_SHAPE_ID" val="42"/>
  <p:tag name="KSO_WM_UNIT_COLOR_SCHEME_PARENT_PAGE" val="0_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196494_5*l_h_i*1_4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OLOR_SCHEME_SHAPE_ID" val="35"/>
  <p:tag name="KSO_WM_UNIT_COLOR_SCHEME_PARENT_PAGE" val="0_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196494_5*l_h_i*1_1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OLOR_SCHEME_SHAPE_ID" val="41"/>
  <p:tag name="KSO_WM_UNIT_COLOR_SCHEME_PARENT_PAGE" val="0_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196494_5*l_h_i*1_6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8720_1*i*4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SM_LIMIT_TYPE" val="1"/>
  <p:tag name="KSO_WM_CHIP_GROUPID" val="5ef1707e5bb2a422ac9a2b53"/>
  <p:tag name="KSO_WM_CHIP_XID" val="5ef1707e5bb2a422ac9a2b54"/>
  <p:tag name="KSO_WM_UNIT_LINE_FORE_SCHEMECOLOR_INDEX_BRIGHTNESS" val="-0.25"/>
  <p:tag name="KSO_WM_UNIT_LINE_FORE_SCHEMECOLOR_INDEX" val="14"/>
  <p:tag name="KSO_WM_UNIT_LINE_FILL_TYPE" val="2"/>
  <p:tag name="KSO_WM_TEMPLATE_ASSEMBLE_XID" val="5ef55454ea5a3ac527a189e2"/>
  <p:tag name="KSO_WM_TEMPLATE_ASSEMBLE_GROUPID" val="5ef55454ea5a3ac527a189e2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diagram20208720_1*i*9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SM_LIMIT_TYPE" val="1"/>
  <p:tag name="KSO_WM_CHIP_GROUPID" val="5ef1707e5bb2a422ac9a2b53"/>
  <p:tag name="KSO_WM_CHIP_XID" val="5ef1707e5bb2a422ac9a2b54"/>
  <p:tag name="KSO_WM_UNIT_LINE_FORE_SCHEMECOLOR_INDEX_BRIGHTNESS" val="-0.25"/>
  <p:tag name="KSO_WM_UNIT_LINE_FORE_SCHEMECOLOR_INDEX" val="14"/>
  <p:tag name="KSO_WM_UNIT_LINE_FILL_TYPE" val="2"/>
  <p:tag name="KSO_WM_TEMPLATE_ASSEMBLE_XID" val="5ef55454ea5a3ac527a189e2"/>
  <p:tag name="KSO_WM_TEMPLATE_ASSEMBLE_GROUPID" val="5ef55454ea5a3ac527a189e2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diagram20208720_1*i*10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SM_LIMIT_TYPE" val="1"/>
  <p:tag name="KSO_WM_CHIP_GROUPID" val="5ef1707e5bb2a422ac9a2b53"/>
  <p:tag name="KSO_WM_CHIP_XID" val="5ef1707e5bb2a422ac9a2b54"/>
  <p:tag name="KSO_WM_UNIT_LINE_FORE_SCHEMECOLOR_INDEX_BRIGHTNESS" val="-0.25"/>
  <p:tag name="KSO_WM_UNIT_LINE_FORE_SCHEMECOLOR_INDEX" val="14"/>
  <p:tag name="KSO_WM_UNIT_LINE_FILL_TYPE" val="2"/>
  <p:tag name="KSO_WM_TEMPLATE_ASSEMBLE_XID" val="5ef55454ea5a3ac527a189e2"/>
  <p:tag name="KSO_WM_TEMPLATE_ASSEMBLE_GROUPID" val="5ef55454ea5a3ac527a189e2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diagram20208720_1*i*7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SM_LIMIT_TYPE" val="1"/>
  <p:tag name="KSO_WM_CHIP_GROUPID" val="5ef1707e5bb2a422ac9a2b53"/>
  <p:tag name="KSO_WM_CHIP_XID" val="5ef1707e5bb2a422ac9a2b54"/>
  <p:tag name="KSO_WM_UNIT_LINE_FORE_SCHEMECOLOR_INDEX_BRIGHTNESS" val="-0.25"/>
  <p:tag name="KSO_WM_UNIT_LINE_FORE_SCHEMECOLOR_INDEX" val="14"/>
  <p:tag name="KSO_WM_UNIT_LINE_FILL_TYPE" val="2"/>
  <p:tag name="KSO_WM_TEMPLATE_ASSEMBLE_XID" val="5ef55454ea5a3ac527a189e2"/>
  <p:tag name="KSO_WM_TEMPLATE_ASSEMBLE_GROUPID" val="5ef55454ea5a3ac527a189e2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diagram20208720_1*i*8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SM_LIMIT_TYPE" val="1"/>
  <p:tag name="KSO_WM_CHIP_GROUPID" val="5ef1707e5bb2a422ac9a2b53"/>
  <p:tag name="KSO_WM_CHIP_XID" val="5ef1707e5bb2a422ac9a2b54"/>
  <p:tag name="KSO_WM_UNIT_LINE_FORE_SCHEMECOLOR_INDEX_BRIGHTNESS" val="-0.25"/>
  <p:tag name="KSO_WM_UNIT_LINE_FORE_SCHEMECOLOR_INDEX" val="14"/>
  <p:tag name="KSO_WM_UNIT_LINE_FILL_TYPE" val="2"/>
  <p:tag name="KSO_WM_TEMPLATE_ASSEMBLE_XID" val="5ef55454ea5a3ac527a189e2"/>
  <p:tag name="KSO_WM_TEMPLATE_ASSEMBLE_GROUPID" val="5ef55454ea5a3ac527a189e2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8720_1*i*5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SM_LIMIT_TYPE" val="1"/>
  <p:tag name="KSO_WM_CHIP_GROUPID" val="5ef1707e5bb2a422ac9a2b53"/>
  <p:tag name="KSO_WM_CHIP_XID" val="5ef1707e5bb2a422ac9a2b54"/>
  <p:tag name="KSO_WM_UNIT_LINE_FORE_SCHEMECOLOR_INDEX_BRIGHTNESS" val="-0.25"/>
  <p:tag name="KSO_WM_UNIT_LINE_FORE_SCHEMECOLOR_INDEX" val="14"/>
  <p:tag name="KSO_WM_UNIT_LINE_FILL_TYPE" val="2"/>
  <p:tag name="KSO_WM_TEMPLATE_ASSEMBLE_XID" val="5ef55454ea5a3ac527a189e2"/>
  <p:tag name="KSO_WM_TEMPLATE_ASSEMBLE_GROUPID" val="5ef55454ea5a3ac527a189e2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diagram20208720_1*i*6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SM_LIMIT_TYPE" val="1"/>
  <p:tag name="KSO_WM_CHIP_GROUPID" val="5ef1707e5bb2a422ac9a2b53"/>
  <p:tag name="KSO_WM_CHIP_XID" val="5ef1707e5bb2a422ac9a2b54"/>
  <p:tag name="KSO_WM_UNIT_LINE_FORE_SCHEMECOLOR_INDEX_BRIGHTNESS" val="-0.25"/>
  <p:tag name="KSO_WM_UNIT_LINE_FORE_SCHEMECOLOR_INDEX" val="14"/>
  <p:tag name="KSO_WM_UNIT_LINE_FILL_TYPE" val="2"/>
  <p:tag name="KSO_WM_TEMPLATE_ASSEMBLE_XID" val="5ef55454ea5a3ac527a189e2"/>
  <p:tag name="KSO_WM_TEMPLATE_ASSEMBLE_GROUPID" val="5ef55454ea5a3ac527a189e2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2860_8"/>
  <p:tag name="KSO_WM_TEMPLATE_SUBCATEGORY" val="0"/>
  <p:tag name="KSO_WM_TEMPLATE_MASTER_TYPE" val="1"/>
  <p:tag name="KSO_WM_TEMPLATE_COLOR_TYPE" val="1"/>
  <p:tag name="KSO_WM_SLIDE_ITEM_CNT" val="4"/>
  <p:tag name="KSO_WM_SLIDE_INDEX" val="8"/>
  <p:tag name="KSO_WM_DIAGRAM_GROUP_CODE" val="l1-3"/>
  <p:tag name="KSO_WM_SLIDE_DIAGTYPE" val="l"/>
  <p:tag name="KSO_WM_TAG_VERSION" val="1.0"/>
  <p:tag name="KSO_WM_BEAUTIFY_FLAG" val="#wm#"/>
  <p:tag name="KSO_WM_TEMPLATE_CATEGORY" val="custom"/>
  <p:tag name="KSO_WM_TEMPLATE_INDEX" val="20202860"/>
  <p:tag name="KSO_WM_SLIDE_LAYOUT" val="a_b_l"/>
  <p:tag name="KSO_WM_SLIDE_LAYOUT_CNT" val="1_1_1"/>
  <p:tag name="KSO_WM_SLIDE_TYPE" val="text"/>
  <p:tag name="KSO_WM_SLIDE_SUBTYPE" val="diag"/>
  <p:tag name="KSO_WM_SLIDE_SIZE" val="764.504*194.004"/>
  <p:tag name="KSO_WM_SLIDE_POSITION" val="69.35*198.146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ID" val="custom20202860_8*i*1"/>
  <p:tag name="KSO_WM_TEMPLATE_CATEGORY" val="custom"/>
  <p:tag name="KSO_WM_TEMPLATE_INDEX" val="20202860"/>
  <p:tag name="KSO_WM_UNIT_LAYERLEVEL" val="1"/>
  <p:tag name="KSO_WM_TAG_VERSION" val="1.0"/>
  <p:tag name="KSO_WM_BEAUTIFY_FLAG" val="#wm#"/>
  <p:tag name="KSO_WM_UNIT_TYPE" val="i"/>
  <p:tag name="KSO_WM_UNIT_INDEX" val="1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a"/>
  <p:tag name="KSO_WM_UNIT_INDEX" val="1"/>
  <p:tag name="KSO_WM_UNIT_LAYERLEVEL" val="1"/>
  <p:tag name="KSO_WM_UNIT_VALUE" val="23"/>
  <p:tag name="KSO_WM_UNIT_ISCONTENTSTITLE" val="0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a*1"/>
  <p:tag name="KSO_WM_UNIT_NOCLEAR" val="0"/>
  <p:tag name="KSO_WM_UNIT_DIAGRAM_ISNUMVISUAL" val="0"/>
  <p:tag name="KSO_WM_UNIT_DIAGRAM_ISREFERUNIT" val="0"/>
  <p:tag name="KSO_WM_UNIT_PRESET_TEXT" val="单击此处添加标题"/>
  <p:tag name="KSO_WM_UNIT_TEXT_FILL_FORE_SCHEMECOLOR_INDEX" val="5"/>
  <p:tag name="KSO_WM_UNIT_TEXT_FILL_TYPE" val="1"/>
  <p:tag name="KSO_WM_UNIT_USESOURCEFORMAT_APPLY" val="1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ID" val="custom20202860_8*b*1"/>
  <p:tag name="KSO_WM_TEMPLATE_CATEGORY" val="custom"/>
  <p:tag name="KSO_WM_TEMPLATE_INDEX" val="20202860"/>
  <p:tag name="KSO_WM_UNIT_LAYERLEVEL" val="1"/>
  <p:tag name="KSO_WM_TAG_VERSION" val="1.0"/>
  <p:tag name="KSO_WM_BEAUTIFY_FLAG" val="#wm#"/>
  <p:tag name="KSO_WM_UNIT_ISCONTENTSTITLE" val="0"/>
  <p:tag name="KSO_WM_UNIT_PRESET_TEXT" val="单击此处添加副标题"/>
  <p:tag name="KSO_WM_UNIT_NOCLEAR" val="0"/>
  <p:tag name="KSO_WM_UNIT_VALUE" val="17"/>
  <p:tag name="KSO_WM_UNIT_TYPE" val="b"/>
  <p:tag name="KSO_WM_UNIT_INDEX" val="1"/>
  <p:tag name="KSO_WM_UNIT_TEXT_FILL_FORE_SCHEMECOLOR_INDEX" val="14"/>
  <p:tag name="KSO_WM_UNIT_TEXT_FILL_TYPE" val="1"/>
  <p:tag name="KSO_WM_UNIT_USESOURCEFORMAT_APPLY" val="1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ID" val="custom20202860_8*i*2"/>
  <p:tag name="KSO_WM_TEMPLATE_CATEGORY" val="custom"/>
  <p:tag name="KSO_WM_TEMPLATE_INDEX" val="20202860"/>
  <p:tag name="KSO_WM_UNIT_LAYERLEVEL" val="1"/>
  <p:tag name="KSO_WM_TAG_VERSION" val="1.0"/>
  <p:tag name="KSO_WM_BEAUTIFY_FLAG" val="#wm#"/>
  <p:tag name="KSO_WM_UNIT_TYPE" val="i"/>
  <p:tag name="KSO_WM_UNIT_INDEX" val="2"/>
  <p:tag name="KSO_WM_UNIT_LINE_FORE_SCHEMECOLOR_INDEX" val="5"/>
  <p:tag name="KSO_WM_UNIT_LINE_FILL_TYPE" val="2"/>
  <p:tag name="KSO_WM_UNIT_USESOURCEFORMAT_APPLY" val="1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ID" val="custom20202860_8*l_h_i*1_1_1"/>
  <p:tag name="KSO_WM_TEMPLATE_CATEGORY" val="custom"/>
  <p:tag name="KSO_WM_TEMPLATE_INDEX" val="20202860"/>
  <p:tag name="KSO_WM_UNIT_LAYERLEVEL" val="1_1_1"/>
  <p:tag name="KSO_WM_TAG_VERSION" val="1.0"/>
  <p:tag name="KSO_WM_BEAUTIFY_FLAG" val="#wm#"/>
  <p:tag name="KSO_WM_UNIT_TYPE" val="l_h_i"/>
  <p:tag name="KSO_WM_UNIT_INDEX" val="1_1_1"/>
  <p:tag name="KSO_WM_UNIT_FILL_FORE_SCHEMECOLOR_INDEX" val="14"/>
  <p:tag name="KSO_WM_UNIT_FILL_TYPE" val="1"/>
  <p:tag name="KSO_WM_UNIT_LINE_FORE_SCHEMECOLOR_INDEX" val="5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ID" val="custom20202860_8*l_h_i*1_2_1"/>
  <p:tag name="KSO_WM_TEMPLATE_CATEGORY" val="custom"/>
  <p:tag name="KSO_WM_TEMPLATE_INDEX" val="20202860"/>
  <p:tag name="KSO_WM_UNIT_LAYERLEVEL" val="1_1_1"/>
  <p:tag name="KSO_WM_TAG_VERSION" val="1.0"/>
  <p:tag name="KSO_WM_BEAUTIFY_FLAG" val="#wm#"/>
  <p:tag name="KSO_WM_UNIT_TYPE" val="l_h_i"/>
  <p:tag name="KSO_WM_UNIT_INDEX" val="1_2_1"/>
  <p:tag name="KSO_WM_UNIT_FILL_FORE_SCHEMECOLOR_INDEX" val="14"/>
  <p:tag name="KSO_WM_UNIT_FILL_TYPE" val="1"/>
  <p:tag name="KSO_WM_UNIT_LINE_FORE_SCHEMECOLOR_INDEX" val="6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ID" val="custom20202860_8*l_h_i*1_3_1"/>
  <p:tag name="KSO_WM_TEMPLATE_CATEGORY" val="custom"/>
  <p:tag name="KSO_WM_TEMPLATE_INDEX" val="20202860"/>
  <p:tag name="KSO_WM_UNIT_LAYERLEVEL" val="1_1_1"/>
  <p:tag name="KSO_WM_TAG_VERSION" val="1.0"/>
  <p:tag name="KSO_WM_BEAUTIFY_FLAG" val="#wm#"/>
  <p:tag name="KSO_WM_UNIT_TYPE" val="l_h_i"/>
  <p:tag name="KSO_WM_UNIT_INDEX" val="1_3_1"/>
  <p:tag name="KSO_WM_UNIT_FILL_FORE_SCHEMECOLOR_INDEX" val="14"/>
  <p:tag name="KSO_WM_UNIT_FILL_TYPE" val="1"/>
  <p:tag name="KSO_WM_UNIT_LINE_FORE_SCHEMECOLOR_INDEX" val="7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ID" val="custom20202860_8*l_h_i*1_4_1"/>
  <p:tag name="KSO_WM_TEMPLATE_CATEGORY" val="custom"/>
  <p:tag name="KSO_WM_TEMPLATE_INDEX" val="20202860"/>
  <p:tag name="KSO_WM_UNIT_LAYERLEVEL" val="1_1_1"/>
  <p:tag name="KSO_WM_TAG_VERSION" val="1.0"/>
  <p:tag name="KSO_WM_BEAUTIFY_FLAG" val="#wm#"/>
  <p:tag name="KSO_WM_UNIT_TYPE" val="l_h_i"/>
  <p:tag name="KSO_WM_UNIT_INDEX" val="1_4_1"/>
  <p:tag name="KSO_WM_UNIT_FILL_FORE_SCHEMECOLOR_INDEX" val="14"/>
  <p:tag name="KSO_WM_UNIT_FILL_TYPE" val="1"/>
  <p:tag name="KSO_WM_UNIT_LINE_FORE_SCHEMECOLOR_INDEX" val="8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ISCONTENTSTITLE" val="0"/>
  <p:tag name="KSO_WM_UNIT_TYPE" val="l_h_a"/>
  <p:tag name="KSO_WM_UNIT_INDEX" val="1_4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a*1_4_1"/>
  <p:tag name="KSO_WM_UNIT_NOCLEAR" val="0"/>
  <p:tag name="KSO_WM_UNIT_DIAGRAM_ISNUMVISUAL" val="0"/>
  <p:tag name="KSO_WM_UNIT_DIAGRAM_ISREFERUNIT" val="0"/>
  <p:tag name="KSO_WM_UNIT_PRESET_TEXT" val="添加标题"/>
  <p:tag name="KSO_WM_UNIT_TEXT_FILL_FORE_SCHEMECOLOR_INDEX" val="13"/>
  <p:tag name="KSO_WM_UNIT_TEXT_FILL_TYPE" val="1"/>
  <p:tag name="KSO_WM_UNIT_USESOURCEFORMAT_APPLY" val="1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l_h_f"/>
  <p:tag name="KSO_WM_UNIT_INDEX" val="1_4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f*1_4_1"/>
  <p:tag name="KSO_WM_UNIT_NOCLEAR" val="0"/>
  <p:tag name="KSO_WM_UNIT_DIAGRAM_ISNUMVISUAL" val="0"/>
  <p:tag name="KSO_WM_UNIT_DIAGRAM_ISREFERUNIT" val="0"/>
  <p:tag name="KSO_WM_UNIT_PRESET_TEXT" val="单击此处添加文本"/>
  <p:tag name="KSO_WM_UNIT_TEXT_FILL_FORE_SCHEMECOLOR_INDEX" val="13"/>
  <p:tag name="KSO_WM_UNIT_TEXT_FILL_TYPE" val="1"/>
  <p:tag name="KSO_WM_UNIT_USESOURCEFORMAT_APPLY" val="1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ISCONTENTSTITLE" val="0"/>
  <p:tag name="KSO_WM_UNIT_TYPE" val="l_h_a"/>
  <p:tag name="KSO_WM_UNIT_INDEX" val="1_1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a*1_1_1"/>
  <p:tag name="KSO_WM_UNIT_NOCLEAR" val="0"/>
  <p:tag name="KSO_WM_UNIT_DIAGRAM_ISNUMVISUAL" val="0"/>
  <p:tag name="KSO_WM_UNIT_DIAGRAM_ISREFERUNIT" val="0"/>
  <p:tag name="KSO_WM_UNIT_PRESET_TEXT" val="添加标题"/>
  <p:tag name="KSO_WM_UNIT_TEXT_FILL_FORE_SCHEMECOLOR_INDEX" val="13"/>
  <p:tag name="KSO_WM_UNIT_TEXT_FILL_TYPE" val="1"/>
  <p:tag name="KSO_WM_UNIT_USESOURCEFORMAT_APPLY" val="1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l_h_f"/>
  <p:tag name="KSO_WM_UNIT_INDEX" val="1_1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f*1_1_1"/>
  <p:tag name="KSO_WM_UNIT_NOCLEAR" val="0"/>
  <p:tag name="KSO_WM_UNIT_DIAGRAM_ISNUMVISUAL" val="0"/>
  <p:tag name="KSO_WM_UNIT_DIAGRAM_ISREFERUNIT" val="0"/>
  <p:tag name="KSO_WM_UNIT_PRESET_TEXT" val="单击此处添加文本"/>
  <p:tag name="KSO_WM_UNIT_TEXT_FILL_FORE_SCHEMECOLOR_INDEX" val="13"/>
  <p:tag name="KSO_WM_UNIT_TEXT_FILL_TYPE" val="1"/>
  <p:tag name="KSO_WM_UNIT_USESOURCEFORMAT_APPLY" val="1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ID" val="custom20202860_8*i*3"/>
  <p:tag name="KSO_WM_TEMPLATE_CATEGORY" val="custom"/>
  <p:tag name="KSO_WM_TEMPLATE_INDEX" val="20202860"/>
  <p:tag name="KSO_WM_UNIT_LAYERLEVEL" val="1"/>
  <p:tag name="KSO_WM_TAG_VERSION" val="1.0"/>
  <p:tag name="KSO_WM_BEAUTIFY_FLAG" val="#wm#"/>
  <p:tag name="KSO_WM_UNIT_TYPE" val="i"/>
  <p:tag name="KSO_WM_UNIT_INDEX" val="3"/>
  <p:tag name="KSO_WM_UNIT_USESOURCEFORMAT_APPLY" val="1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ISCONTENTSTITLE" val="0"/>
  <p:tag name="KSO_WM_UNIT_TYPE" val="l_h_a"/>
  <p:tag name="KSO_WM_UNIT_INDEX" val="1_2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a*1_2_1"/>
  <p:tag name="KSO_WM_UNIT_NOCLEAR" val="0"/>
  <p:tag name="KSO_WM_UNIT_DIAGRAM_ISNUMVISUAL" val="0"/>
  <p:tag name="KSO_WM_UNIT_DIAGRAM_ISREFERUNIT" val="0"/>
  <p:tag name="KSO_WM_UNIT_PRESET_TEXT" val="添加标题"/>
  <p:tag name="KSO_WM_UNIT_TEXT_FILL_FORE_SCHEMECOLOR_INDEX" val="13"/>
  <p:tag name="KSO_WM_UNIT_TEXT_FILL_TYPE" val="1"/>
  <p:tag name="KSO_WM_UNIT_USESOURCEFORMAT_APPLY" val="1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l_h_f"/>
  <p:tag name="KSO_WM_UNIT_INDEX" val="1_2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f*1_2_1"/>
  <p:tag name="KSO_WM_UNIT_NOCLEAR" val="0"/>
  <p:tag name="KSO_WM_UNIT_DIAGRAM_ISNUMVISUAL" val="0"/>
  <p:tag name="KSO_WM_UNIT_DIAGRAM_ISREFERUNIT" val="0"/>
  <p:tag name="KSO_WM_UNIT_PRESET_TEXT" val="单击此处添加文本"/>
  <p:tag name="KSO_WM_UNIT_TEXT_FILL_FORE_SCHEMECOLOR_INDEX" val="13"/>
  <p:tag name="KSO_WM_UNIT_TEXT_FILL_TYPE" val="1"/>
  <p:tag name="KSO_WM_UNIT_USESOURCEFORMAT_APPLY" val="1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ISCONTENTSTITLE" val="0"/>
  <p:tag name="KSO_WM_UNIT_TYPE" val="l_h_a"/>
  <p:tag name="KSO_WM_UNIT_INDEX" val="1_3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a*1_3_1"/>
  <p:tag name="KSO_WM_UNIT_NOCLEAR" val="0"/>
  <p:tag name="KSO_WM_UNIT_DIAGRAM_ISNUMVISUAL" val="0"/>
  <p:tag name="KSO_WM_UNIT_DIAGRAM_ISREFERUNIT" val="0"/>
  <p:tag name="KSO_WM_UNIT_PRESET_TEXT" val="添加标题"/>
  <p:tag name="KSO_WM_UNIT_TEXT_FILL_FORE_SCHEMECOLOR_INDEX" val="13"/>
  <p:tag name="KSO_WM_UNIT_TEXT_FILL_TYPE" val="1"/>
  <p:tag name="KSO_WM_UNIT_USESOURCEFORMAT_APPLY" val="1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l_h_f"/>
  <p:tag name="KSO_WM_UNIT_INDEX" val="1_3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f*1_3_1"/>
  <p:tag name="KSO_WM_UNIT_NOCLEAR" val="0"/>
  <p:tag name="KSO_WM_UNIT_DIAGRAM_ISNUMVISUAL" val="0"/>
  <p:tag name="KSO_WM_UNIT_DIAGRAM_ISREFERUNIT" val="0"/>
  <p:tag name="KSO_WM_UNIT_PRESET_TEXT" val="单击此处添加文本"/>
  <p:tag name="KSO_WM_UNIT_TEXT_FILL_FORE_SCHEMECOLOR_INDEX" val="13"/>
  <p:tag name="KSO_WM_UNIT_TEXT_FILL_TYPE" val="1"/>
  <p:tag name="KSO_WM_UNIT_USESOURCEFORMAT_APPLY" val="1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3"/>
  <p:tag name="KSO_WM_UNIT_ID" val="diagram20186238_4*q_i*1_3"/>
  <p:tag name="KSO_WM_TEMPLATE_CATEGORY" val="diagram"/>
  <p:tag name="KSO_WM_TEMPLATE_INDEX" val="20186238"/>
  <p:tag name="KSO_WM_UNIT_LAYERLEVEL" val="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RELATE_UNITID" val="layout_q1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g"/>
  <p:tag name="KSO_WM_UNIT_INDEX" val="1_1"/>
  <p:tag name="KSO_WM_UNIT_ID" val="diagram20186238_4*q_g*1_1"/>
  <p:tag name="KSO_WM_TEMPLATE_CATEGORY" val="diagram"/>
  <p:tag name="KSO_WM_TEMPLATE_INDEX" val="20186238"/>
  <p:tag name="KSO_WM_UNIT_LAYERLEVEL" val="1_1"/>
  <p:tag name="KSO_WM_TAG_VERSION" val="1.0"/>
  <p:tag name="KSO_WM_BEAUTIFY_FLAG" val="#wm#"/>
  <p:tag name="KSO_WM_UNIT_PRESET_TEXT" val="关键词"/>
  <p:tag name="KSO_WM_UNIT_TEXT_FILL_FORE_SCHEMECOLOR_INDEX" val="13"/>
  <p:tag name="KSO_WM_UNIT_TEXT_FILL_TYPE" val="1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5"/>
  <p:tag name="KSO_WM_UNIT_ID" val="diagram20186238_4*q_i*1_5"/>
  <p:tag name="KSO_WM_TEMPLATE_CATEGORY" val="diagram"/>
  <p:tag name="KSO_WM_TEMPLATE_INDEX" val="20186238"/>
  <p:tag name="KSO_WM_UNIT_LAYERLEVEL" val="1_1"/>
  <p:tag name="KSO_WM_TAG_VERSION" val="1.0"/>
  <p:tag name="KSO_WM_BEAUTIFY_FLAG" val="#wm#"/>
  <p:tag name="KSO_WM_UNIT_LINE_FORE_SCHEMECOLOR_INDEX" val="14"/>
  <p:tag name="KSO_WM_UNIT_LINE_FILL_TYPE" val="2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2"/>
  <p:tag name="KSO_WM_UNIT_ID" val="diagram20186238_4*q_i*1_2"/>
  <p:tag name="KSO_WM_TEMPLATE_CATEGORY" val="diagram"/>
  <p:tag name="KSO_WM_TEMPLATE_INDEX" val="20186238"/>
  <p:tag name="KSO_WM_UNIT_LAYERLEVEL" val="1_1"/>
  <p:tag name="KSO_WM_TAG_VERSION" val="1.0"/>
  <p:tag name="KSO_WM_BEAUTIFY_FLAG" val="#wm#"/>
  <p:tag name="KSO_WM_UNIT_LINE_FORE_SCHEMECOLOR_INDEX" val="14"/>
  <p:tag name="KSO_WM_UNIT_LINE_FILL_TYPE" val="2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4"/>
  <p:tag name="KSO_WM_UNIT_ID" val="diagram20186238_4*q_i*1_4"/>
  <p:tag name="KSO_WM_TEMPLATE_CATEGORY" val="diagram"/>
  <p:tag name="KSO_WM_TEMPLATE_INDEX" val="20186238"/>
  <p:tag name="KSO_WM_UNIT_LAYERLEVEL" val="1_1"/>
  <p:tag name="KSO_WM_TAG_VERSION" val="1.0"/>
  <p:tag name="KSO_WM_BEAUTIFY_FLAG" val="#wm#"/>
  <p:tag name="KSO_WM_UNIT_LINE_FORE_SCHEMECOLOR_INDEX" val="14"/>
  <p:tag name="KSO_WM_UNIT_LINE_FILL_TYPE" val="2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1"/>
  <p:tag name="KSO_WM_UNIT_ID" val="diagram20186238_4*q_i*1_1"/>
  <p:tag name="KSO_WM_TEMPLATE_CATEGORY" val="diagram"/>
  <p:tag name="KSO_WM_TEMPLATE_INDEX" val="20186238"/>
  <p:tag name="KSO_WM_UNIT_LAYERLEVEL" val="1_1"/>
  <p:tag name="KSO_WM_TAG_VERSION" val="1.0"/>
  <p:tag name="KSO_WM_BEAUTIFY_FLAG" val="#wm#"/>
  <p:tag name="KSO_WM_UNIT_LINE_FORE_SCHEMECOLOR_INDEX" val="14"/>
  <p:tag name="KSO_WM_UNIT_LINE_FILL_TYPE" val="2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1_2"/>
  <p:tag name="KSO_WM_UNIT_ID" val="diagram20186238_4*q_h_i*1_1_2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2_2"/>
  <p:tag name="KSO_WM_UNIT_ID" val="diagram20186238_4*q_h_i*1_2_2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6_2"/>
  <p:tag name="KSO_WM_UNIT_ID" val="diagram20186238_4*q_h_i*1_6_2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10"/>
  <p:tag name="KSO_WM_UNIT_FILL_TYPE" val="1"/>
  <p:tag name="KSO_WM_UNIT_TEXT_FILL_FORE_SCHEMECOLOR_INDEX" val="2"/>
  <p:tag name="KSO_WM_UNIT_TEXT_FILL_TYPE" val="1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4_2"/>
  <p:tag name="KSO_WM_UNIT_ID" val="diagram20186238_4*q_h_i*1_4_2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8"/>
  <p:tag name="KSO_WM_UNIT_FILL_TYPE" val="1"/>
  <p:tag name="KSO_WM_UNIT_TEXT_FILL_FORE_SCHEMECOLOR_INDEX" val="2"/>
  <p:tag name="KSO_WM_UNIT_TEXT_FILL_TYPE" val="1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5_2"/>
  <p:tag name="KSO_WM_UNIT_ID" val="diagram20186238_4*q_h_i*1_5_2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9"/>
  <p:tag name="KSO_WM_UNIT_FILL_TYPE" val="1"/>
  <p:tag name="KSO_WM_UNIT_TEXT_FILL_FORE_SCHEMECOLOR_INDEX" val="2"/>
  <p:tag name="KSO_WM_UNIT_TEXT_FILL_TYPE" val="1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3_2"/>
  <p:tag name="KSO_WM_UNIT_ID" val="diagram20186238_4*q_h_i*1_3_2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2"/>
  <p:tag name="KSO_WM_UNIT_TEXT_FILL_TYPE" val="1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1_1"/>
  <p:tag name="KSO_WM_UNIT_ID" val="diagram20186238_4*q_h_i*1_1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5_1"/>
  <p:tag name="KSO_WM_UNIT_ID" val="diagram20186238_4*q_h_i*1_5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2_1"/>
  <p:tag name="KSO_WM_UNIT_ID" val="diagram20186238_4*q_h_i*1_2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4_1"/>
  <p:tag name="KSO_WM_UNIT_ID" val="diagram20186238_4*q_h_i*1_4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3_1"/>
  <p:tag name="KSO_WM_UNIT_ID" val="diagram20186238_4*q_h_i*1_3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6_1"/>
  <p:tag name="KSO_WM_UNIT_ID" val="diagram20186238_4*q_h_i*1_6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1_1"/>
  <p:tag name="KSO_WM_UNIT_ID" val="diagram20186238_4*q_h_a*1_1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5"/>
  <p:tag name="KSO_WM_UNIT_TEXT_FILL_TYPE" val="1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1_1"/>
  <p:tag name="KSO_WM_UNIT_ID" val="diagram20186238_4*q_h_f*1_1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6_1"/>
  <p:tag name="KSO_WM_UNIT_ID" val="diagram20186238_4*q_h_a*1_6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0"/>
  <p:tag name="KSO_WM_UNIT_TEXT_FILL_TYPE" val="1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6_1"/>
  <p:tag name="KSO_WM_UNIT_ID" val="diagram20186238_4*q_h_f*1_6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5_1"/>
  <p:tag name="KSO_WM_UNIT_ID" val="diagram20186238_4*q_h_a*1_5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9"/>
  <p:tag name="KSO_WM_UNIT_TEXT_FILL_TYPE" val="1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5_1"/>
  <p:tag name="KSO_WM_UNIT_ID" val="diagram20186238_4*q_h_f*1_5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2_1"/>
  <p:tag name="KSO_WM_UNIT_ID" val="diagram20186238_4*q_h_a*1_2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6"/>
  <p:tag name="KSO_WM_UNIT_TEXT_FILL_TYPE" val="1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2_1"/>
  <p:tag name="KSO_WM_UNIT_ID" val="diagram20186238_4*q_h_f*1_2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3_1"/>
  <p:tag name="KSO_WM_UNIT_ID" val="diagram20186238_4*q_h_a*1_3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7"/>
  <p:tag name="KSO_WM_UNIT_TEXT_FILL_TYPE" val="1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3_1"/>
  <p:tag name="KSO_WM_UNIT_ID" val="diagram20186238_4*q_h_f*1_3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4_1"/>
  <p:tag name="KSO_WM_UNIT_ID" val="diagram20186238_4*q_h_a*1_4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8"/>
  <p:tag name="KSO_WM_UNIT_TEXT_FILL_TYPE" val="1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4_1"/>
  <p:tag name="KSO_WM_UNIT_ID" val="diagram20186238_4*q_h_f*1_4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170599_5*a*1"/>
  <p:tag name="KSO_WM_TEMPLATE_CATEGORY" val="diagram"/>
  <p:tag name="KSO_WM_TEMPLATE_INDEX" val="20170599"/>
  <p:tag name="KSO_WM_UNIT_LAYERLEVEL" val="1"/>
  <p:tag name="KSO_WM_TAG_VERSION" val="1.0"/>
  <p:tag name="KSO_WM_BEAUTIFY_FLAG" val="#wm#"/>
  <p:tag name="KSO_WM_UNIT_USESOURCEFORMAT_APPLY" val="1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030*3047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0317_1*d*1"/>
  <p:tag name="KSO_WM_TEMPLATE_CATEGORY" val="diagram"/>
  <p:tag name="KSO_WM_TEMPLATE_INDEX" val="20200317"/>
  <p:tag name="KSO_WM_UNIT_LAYERLEVEL" val="1"/>
  <p:tag name="KSO_WM_TAG_VERSION" val="1.0"/>
  <p:tag name="KSO_WM_BEAUTIFY_FLAG" val="#wm#"/>
  <p:tag name="KSO_WM_UNIT_PLACING_PICTURE_INFO" val="{&quot;code&quot;:&quot;a&quot;,&quot;full_picture&quot;:true,&quot;last_crop_picture&quot;:&quot;1-1&quot;,&quot;last_full_picture&quot;:&quot;a&quot;,&quot;margin&quot;:{&quot;bottom&quot;:24.657490945580889,&quot;top&quot;:24.616099793659885},&quot;scheme&quot;:&quot;2-0&quot;,&quot;spacing&quot;:5}"/>
  <p:tag name="KSO_WM_UNIT_BLOCK" val="0"/>
  <p:tag name="KSO_WM_UNIT_PLACING_PICTURE" val="43710.7111956018"/>
  <p:tag name="KSO_WM_UNIT_SUPPORT_UNIT_TYPE" val="[&quot;all&quot;]"/>
  <p:tag name="KSO_WM_UNIT_PLACING_PICTURE_USER_VIEWPORT" val="{&quot;height&quot;:4857.7370078740159,&quot;width&quot;:8602.5511811023625}"/>
  <p:tag name="KSO_WM_UNIT_PLACING_PICTURE_USER_VIEWPORT_SMARTMENU" val="{&quot;height&quot;:4857.7374137308088,&quot;width&quot;:8602.5517692131489}"/>
  <p:tag name="KSO_WM_UNIT_PLACING_PICTURE_USER_RELATIVERECTANGLE_SMARTMENU" val="{&quot;bottom&quot;:0,&quot;left&quot;:0,&quot;right&quot;:0,&quot;top&quot;:0}"/>
</p:tagLst>
</file>

<file path=ppt/theme/theme1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wjxuczso">
      <a:dk1>
        <a:srgbClr val="000000"/>
      </a:dk1>
      <a:lt1>
        <a:srgbClr val="FFFFFF"/>
      </a:lt1>
      <a:dk2>
        <a:srgbClr val="44546A"/>
      </a:dk2>
      <a:lt2>
        <a:srgbClr val="FFFFFF"/>
      </a:lt2>
      <a:accent1>
        <a:srgbClr val="4472C4"/>
      </a:accent1>
      <a:accent2>
        <a:srgbClr val="ED7C30"/>
      </a:accent2>
      <a:accent3>
        <a:srgbClr val="A5A5A5"/>
      </a:accent3>
      <a:accent4>
        <a:srgbClr val="FFBF00"/>
      </a:accent4>
      <a:accent5>
        <a:srgbClr val="5B9BD4"/>
      </a:accent5>
      <a:accent6>
        <a:srgbClr val="6FAC47"/>
      </a:accent6>
      <a:hlink>
        <a:srgbClr val="0563C1"/>
      </a:hlink>
      <a:folHlink>
        <a:srgbClr val="954E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自定义 4">
      <a:dk1>
        <a:sysClr val="windowText" lastClr="000000"/>
      </a:dk1>
      <a:lt1>
        <a:sysClr val="window" lastClr="FFFFFF"/>
      </a:lt1>
      <a:dk2>
        <a:srgbClr val="D5E1EF"/>
      </a:dk2>
      <a:lt2>
        <a:srgbClr val="FFFFFF"/>
      </a:lt2>
      <a:accent1>
        <a:srgbClr val="25609B"/>
      </a:accent1>
      <a:accent2>
        <a:srgbClr val="336F8D"/>
      </a:accent2>
      <a:accent3>
        <a:srgbClr val="377B7B"/>
      </a:accent3>
      <a:accent4>
        <a:srgbClr val="378765"/>
      </a:accent4>
      <a:accent5>
        <a:srgbClr val="39914A"/>
      </a:accent5>
      <a:accent6>
        <a:srgbClr val="3B9B1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772</Words>
  <Application>Microsoft Office PowerPoint</Application>
  <PresentationFormat>宽屏</PresentationFormat>
  <Paragraphs>109</Paragraphs>
  <Slides>19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19</vt:i4>
      </vt:variant>
    </vt:vector>
  </HeadingPairs>
  <TitlesOfParts>
    <vt:vector size="28" baseType="lpstr">
      <vt:lpstr>等线</vt:lpstr>
      <vt:lpstr>方正兰亭黑_GBK</vt:lpstr>
      <vt:lpstr>黑体</vt:lpstr>
      <vt:lpstr>微软雅黑</vt:lpstr>
      <vt:lpstr>Arial</vt:lpstr>
      <vt:lpstr>Wingdings</vt:lpstr>
      <vt:lpstr>2_Office 主题</vt:lpstr>
      <vt:lpstr>1_Office 主题​​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世鑫 焦</cp:lastModifiedBy>
  <cp:revision>699</cp:revision>
  <dcterms:created xsi:type="dcterms:W3CDTF">2015-07-10T05:07:00Z</dcterms:created>
  <dcterms:modified xsi:type="dcterms:W3CDTF">2021-01-29T05:51:31Z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