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4" r:id="rId3"/>
    <p:sldId id="276" r:id="rId4"/>
    <p:sldId id="280" r:id="rId5"/>
    <p:sldId id="281" r:id="rId6"/>
    <p:sldId id="259" r:id="rId7"/>
    <p:sldId id="263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6">
          <p15:clr>
            <a:srgbClr val="A4A3A4"/>
          </p15:clr>
        </p15:guide>
        <p15:guide id="2" pos="38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00"/>
    <a:srgbClr val="C71623"/>
    <a:srgbClr val="D62B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25" y="57"/>
      </p:cViewPr>
      <p:guideLst>
        <p:guide orient="horz" pos="2276"/>
        <p:guide pos="38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3ECBB-18CF-46C2-928A-91D8F9C3BC38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E33FB-5F63-4AAA-8052-ACC959EAC5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006752" y="1906768"/>
            <a:ext cx="10177803" cy="217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绥德网络货运监管服务平台</a:t>
            </a:r>
            <a:endParaRPr lang="en-US" altLang="zh-CN" sz="4800" b="1" dirty="0">
              <a:solidFill>
                <a:schemeClr val="bg1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运行情况汇报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833353" y="5797285"/>
            <a:ext cx="2524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中国物流与采购联合会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26895" y="393174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运行情况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777695" y="1188992"/>
            <a:ext cx="2503985" cy="7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3726" y="2217820"/>
            <a:ext cx="1599856" cy="398780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23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家企业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94164" y="1738441"/>
            <a:ext cx="180049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+mn-ea"/>
              </a:rPr>
              <a:t>已创建企业账号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66DC53B-B5B2-4C5B-98A1-436B73590EF0}"/>
              </a:ext>
            </a:extLst>
          </p:cNvPr>
          <p:cNvSpPr txBox="1"/>
          <p:nvPr/>
        </p:nvSpPr>
        <p:spPr>
          <a:xfrm>
            <a:off x="363213" y="3324898"/>
            <a:ext cx="1599856" cy="398780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639276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单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9F2814A-26DB-4524-862E-73D84A09B653}"/>
              </a:ext>
            </a:extLst>
          </p:cNvPr>
          <p:cNvSpPr txBox="1"/>
          <p:nvPr/>
        </p:nvSpPr>
        <p:spPr>
          <a:xfrm>
            <a:off x="323651" y="2845519"/>
            <a:ext cx="110799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+mn-ea"/>
              </a:rPr>
              <a:t>运单总量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78BF94A-CD49-412E-8870-14754CDA540C}"/>
              </a:ext>
            </a:extLst>
          </p:cNvPr>
          <p:cNvSpPr txBox="1"/>
          <p:nvPr/>
        </p:nvSpPr>
        <p:spPr>
          <a:xfrm>
            <a:off x="358180" y="4406530"/>
            <a:ext cx="1604889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606852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单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525252D-D6B3-4FAB-B1F1-3E84E3EA97ED}"/>
              </a:ext>
            </a:extLst>
          </p:cNvPr>
          <p:cNvSpPr txBox="1"/>
          <p:nvPr/>
        </p:nvSpPr>
        <p:spPr>
          <a:xfrm>
            <a:off x="309776" y="3919131"/>
            <a:ext cx="1338828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+mn-ea"/>
              </a:rPr>
              <a:t>资金流水单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13C5594-E863-41A6-8B4A-1C31F7840318}"/>
              </a:ext>
            </a:extLst>
          </p:cNvPr>
          <p:cNvSpPr txBox="1"/>
          <p:nvPr/>
        </p:nvSpPr>
        <p:spPr>
          <a:xfrm>
            <a:off x="372055" y="5566566"/>
            <a:ext cx="1604889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8.02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亿元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63C1803-6B1F-4104-A41C-38B33D05DC78}"/>
              </a:ext>
            </a:extLst>
          </p:cNvPr>
          <p:cNvSpPr txBox="1"/>
          <p:nvPr/>
        </p:nvSpPr>
        <p:spPr>
          <a:xfrm>
            <a:off x="323651" y="5079167"/>
            <a:ext cx="180049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+mn-ea"/>
              </a:rPr>
              <a:t>资金流水总金额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ED5F914-D3A8-4614-9F14-172D6AE17EB9}"/>
              </a:ext>
            </a:extLst>
          </p:cNvPr>
          <p:cNvSpPr txBox="1"/>
          <p:nvPr/>
        </p:nvSpPr>
        <p:spPr>
          <a:xfrm>
            <a:off x="2267467" y="2217533"/>
            <a:ext cx="1599856" cy="398780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11869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单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87619FB-1721-4BCD-9657-995FD43D1DC2}"/>
              </a:ext>
            </a:extLst>
          </p:cNvPr>
          <p:cNvSpPr txBox="1"/>
          <p:nvPr/>
        </p:nvSpPr>
        <p:spPr>
          <a:xfrm>
            <a:off x="2227905" y="1738154"/>
            <a:ext cx="110799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+mn-ea"/>
              </a:rPr>
              <a:t>合同单量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386FE54-10E3-49C9-804A-80D9BB825D8A}"/>
              </a:ext>
            </a:extLst>
          </p:cNvPr>
          <p:cNvSpPr txBox="1"/>
          <p:nvPr/>
        </p:nvSpPr>
        <p:spPr>
          <a:xfrm>
            <a:off x="2296954" y="3324611"/>
            <a:ext cx="1599856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90051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辆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53365A2-1073-4C6A-8F6B-CD297002C3D7}"/>
              </a:ext>
            </a:extLst>
          </p:cNvPr>
          <p:cNvSpPr txBox="1"/>
          <p:nvPr/>
        </p:nvSpPr>
        <p:spPr>
          <a:xfrm>
            <a:off x="2257392" y="2845232"/>
            <a:ext cx="110799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+mn-ea"/>
              </a:rPr>
              <a:t>车辆总数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B01E929-2E1F-42DE-BC0E-DC9621F42E27}"/>
              </a:ext>
            </a:extLst>
          </p:cNvPr>
          <p:cNvSpPr txBox="1"/>
          <p:nvPr/>
        </p:nvSpPr>
        <p:spPr>
          <a:xfrm>
            <a:off x="2291921" y="4406243"/>
            <a:ext cx="1604889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4273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单 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DA74682-52C0-4413-A199-6BC3C4DEEBE4}"/>
              </a:ext>
            </a:extLst>
          </p:cNvPr>
          <p:cNvSpPr txBox="1"/>
          <p:nvPr/>
        </p:nvSpPr>
        <p:spPr>
          <a:xfrm>
            <a:off x="2243517" y="3918844"/>
            <a:ext cx="87716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+mn-ea"/>
              </a:rPr>
              <a:t>税票单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B752ED6-7A96-4F19-8056-B93393296434}"/>
              </a:ext>
            </a:extLst>
          </p:cNvPr>
          <p:cNvSpPr txBox="1"/>
          <p:nvPr/>
        </p:nvSpPr>
        <p:spPr>
          <a:xfrm>
            <a:off x="2305796" y="5566279"/>
            <a:ext cx="1604889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3.24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亿元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CE4798A-A615-4949-B11E-D89F1F7DDFD8}"/>
              </a:ext>
            </a:extLst>
          </p:cNvPr>
          <p:cNvSpPr txBox="1"/>
          <p:nvPr/>
        </p:nvSpPr>
        <p:spPr>
          <a:xfrm>
            <a:off x="2257392" y="5078880"/>
            <a:ext cx="1338828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+mn-ea"/>
              </a:rPr>
              <a:t>税票总金额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04793A8-CD53-4C9C-B63C-07E318EDE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224" y="1922820"/>
            <a:ext cx="7931729" cy="40947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14283" y="39317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上传数据排名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777694" y="1188992"/>
            <a:ext cx="3600000" cy="7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62898C3-6567-423F-95A7-EFA590DB6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83" y="1897540"/>
            <a:ext cx="10918921" cy="42257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14283" y="39317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企业综合排名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777694" y="1188992"/>
            <a:ext cx="3600000" cy="7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黑_GBK" panose="02000000000000000000" pitchFamily="2" charset="-122"/>
              <a:ea typeface="方正兰亭黑_GBK" panose="02000000000000000000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87CD4A7-52EC-4E2C-9885-0C7C309DA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972" y="1473083"/>
            <a:ext cx="8624056" cy="509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2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26895" y="26109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存在问题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777695" y="1056912"/>
            <a:ext cx="2503985" cy="7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黑_GBK" panose="02000000000000000000" pitchFamily="2" charset="-122"/>
              <a:ea typeface="方正兰亭黑_GBK" panose="02000000000000000000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7694" y="4069527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司机车辆信息缺乏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77695" y="128158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上传信息不及时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77694" y="1911310"/>
            <a:ext cx="10103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各网络货运企业正常运行时，上传监管信息不够及时，很多监管信息上传都在订单完成后很久之后完成，这种情况使监管平台调取数据时存在较严重的滞后性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7D40937-B4B2-49EC-A0E3-17C01C6E6D25}"/>
              </a:ext>
            </a:extLst>
          </p:cNvPr>
          <p:cNvSpPr txBox="1"/>
          <p:nvPr/>
        </p:nvSpPr>
        <p:spPr>
          <a:xfrm>
            <a:off x="815021" y="4610883"/>
            <a:ext cx="10103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在运输过程中，平台收集的司机、车辆信息匮乏，致使平台无法针对车辆资质，司机资质，车辆运行轨迹进行核实</a:t>
            </a:r>
            <a:r>
              <a:rPr lang="zh-CN" altLang="en-US" dirty="0">
                <a:solidFill>
                  <a:prstClr val="white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，平台无法尽量帮助企业规避潜在的经营风险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8482C73-F28C-48BF-98FA-0DC3E6B1A3F1}"/>
              </a:ext>
            </a:extLst>
          </p:cNvPr>
          <p:cNvSpPr txBox="1"/>
          <p:nvPr/>
        </p:nvSpPr>
        <p:spPr>
          <a:xfrm>
            <a:off x="777694" y="274770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上传数据不全面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34EF3EB-A0D3-498C-A077-F68F5141F8B1}"/>
              </a:ext>
            </a:extLst>
          </p:cNvPr>
          <p:cNvSpPr txBox="1"/>
          <p:nvPr/>
        </p:nvSpPr>
        <p:spPr>
          <a:xfrm>
            <a:off x="777694" y="3284697"/>
            <a:ext cx="968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上传监管数据至少应当包含合同流、运单流、资金流水，税票流的四流合一数据，而目前各网络货运企业上传数据并不全面，致使平台数据存在缺失</a:t>
            </a:r>
          </a:p>
        </p:txBody>
      </p:sp>
    </p:spTree>
    <p:extLst>
      <p:ext uri="{BB962C8B-B14F-4D97-AF65-F5344CB8AC3E}">
        <p14:creationId xmlns:p14="http://schemas.microsoft.com/office/powerpoint/2010/main" val="1947695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26895" y="26109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平台方向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777695" y="1056912"/>
            <a:ext cx="2503985" cy="7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altLang="zh-CN" sz="1600" dirty="0"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165389" y="3399427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+mn-ea"/>
              </a:rPr>
              <a:t>核验运单车辆轨迹</a:t>
            </a:r>
            <a:endParaRPr lang="zh-CN" altLang="en-US" sz="2400" dirty="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1309" y="3392682"/>
            <a:ext cx="274947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实时上传运单数据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71309" y="3948097"/>
            <a:ext cx="288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各网络货运企业需要积极响应平台数据源采集工作，实时上传合同、运单、资金流水单、税票等相关监管数据，让监管平台发挥实时监管价值</a:t>
            </a:r>
          </a:p>
        </p:txBody>
      </p:sp>
      <p:sp>
        <p:nvSpPr>
          <p:cNvPr id="13" name="hierarchical-structure_126396"/>
          <p:cNvSpPr>
            <a:spLocks noChangeAspect="1"/>
          </p:cNvSpPr>
          <p:nvPr/>
        </p:nvSpPr>
        <p:spPr bwMode="auto">
          <a:xfrm>
            <a:off x="1830105" y="2181276"/>
            <a:ext cx="914400" cy="827416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608039" h="550199">
                <a:moveTo>
                  <a:pt x="461128" y="431155"/>
                </a:moveTo>
                <a:lnTo>
                  <a:pt x="501529" y="431155"/>
                </a:lnTo>
                <a:lnTo>
                  <a:pt x="534583" y="431155"/>
                </a:lnTo>
                <a:lnTo>
                  <a:pt x="574984" y="431155"/>
                </a:lnTo>
                <a:cubicBezTo>
                  <a:pt x="593159" y="431155"/>
                  <a:pt x="608133" y="446024"/>
                  <a:pt x="608039" y="464280"/>
                </a:cubicBezTo>
                <a:lnTo>
                  <a:pt x="608039" y="517074"/>
                </a:lnTo>
                <a:cubicBezTo>
                  <a:pt x="608039" y="535236"/>
                  <a:pt x="593065" y="550199"/>
                  <a:pt x="574890" y="550199"/>
                </a:cubicBezTo>
                <a:lnTo>
                  <a:pt x="461128" y="550199"/>
                </a:lnTo>
                <a:cubicBezTo>
                  <a:pt x="442858" y="550199"/>
                  <a:pt x="427979" y="535236"/>
                  <a:pt x="427979" y="517074"/>
                </a:cubicBezTo>
                <a:lnTo>
                  <a:pt x="427979" y="464280"/>
                </a:lnTo>
                <a:cubicBezTo>
                  <a:pt x="427979" y="446024"/>
                  <a:pt x="442858" y="431155"/>
                  <a:pt x="461128" y="431155"/>
                </a:cubicBezTo>
                <a:close/>
                <a:moveTo>
                  <a:pt x="247103" y="431155"/>
                </a:moveTo>
                <a:lnTo>
                  <a:pt x="287504" y="431155"/>
                </a:lnTo>
                <a:lnTo>
                  <a:pt x="320558" y="431155"/>
                </a:lnTo>
                <a:lnTo>
                  <a:pt x="360959" y="431155"/>
                </a:lnTo>
                <a:cubicBezTo>
                  <a:pt x="379134" y="431155"/>
                  <a:pt x="394108" y="446024"/>
                  <a:pt x="394014" y="464280"/>
                </a:cubicBezTo>
                <a:lnTo>
                  <a:pt x="394014" y="517074"/>
                </a:lnTo>
                <a:cubicBezTo>
                  <a:pt x="394014" y="535236"/>
                  <a:pt x="379040" y="550199"/>
                  <a:pt x="360865" y="550199"/>
                </a:cubicBezTo>
                <a:lnTo>
                  <a:pt x="247103" y="550199"/>
                </a:lnTo>
                <a:cubicBezTo>
                  <a:pt x="228833" y="550199"/>
                  <a:pt x="213954" y="535236"/>
                  <a:pt x="213954" y="517074"/>
                </a:cubicBezTo>
                <a:lnTo>
                  <a:pt x="213954" y="464280"/>
                </a:lnTo>
                <a:cubicBezTo>
                  <a:pt x="213954" y="446024"/>
                  <a:pt x="228833" y="431155"/>
                  <a:pt x="247103" y="431155"/>
                </a:cubicBezTo>
                <a:close/>
                <a:moveTo>
                  <a:pt x="33162" y="431155"/>
                </a:moveTo>
                <a:lnTo>
                  <a:pt x="73578" y="431155"/>
                </a:lnTo>
                <a:lnTo>
                  <a:pt x="106646" y="431155"/>
                </a:lnTo>
                <a:lnTo>
                  <a:pt x="146968" y="431155"/>
                </a:lnTo>
                <a:cubicBezTo>
                  <a:pt x="165339" y="431155"/>
                  <a:pt x="180224" y="446024"/>
                  <a:pt x="180130" y="464280"/>
                </a:cubicBezTo>
                <a:lnTo>
                  <a:pt x="180130" y="517074"/>
                </a:lnTo>
                <a:cubicBezTo>
                  <a:pt x="180130" y="535236"/>
                  <a:pt x="165150" y="550199"/>
                  <a:pt x="146968" y="550199"/>
                </a:cubicBezTo>
                <a:lnTo>
                  <a:pt x="33162" y="550199"/>
                </a:lnTo>
                <a:cubicBezTo>
                  <a:pt x="14979" y="550199"/>
                  <a:pt x="0" y="535236"/>
                  <a:pt x="0" y="517074"/>
                </a:cubicBezTo>
                <a:lnTo>
                  <a:pt x="0" y="464280"/>
                </a:lnTo>
                <a:cubicBezTo>
                  <a:pt x="0" y="446024"/>
                  <a:pt x="14979" y="431155"/>
                  <a:pt x="33162" y="431155"/>
                </a:cubicBezTo>
                <a:close/>
                <a:moveTo>
                  <a:pt x="163140" y="99327"/>
                </a:moveTo>
                <a:cubicBezTo>
                  <a:pt x="163046" y="101208"/>
                  <a:pt x="162857" y="102713"/>
                  <a:pt x="162857" y="104218"/>
                </a:cubicBezTo>
                <a:lnTo>
                  <a:pt x="162857" y="157362"/>
                </a:lnTo>
                <a:lnTo>
                  <a:pt x="162857" y="217184"/>
                </a:lnTo>
                <a:cubicBezTo>
                  <a:pt x="162857" y="234021"/>
                  <a:pt x="173220" y="244273"/>
                  <a:pt x="190176" y="244273"/>
                </a:cubicBezTo>
                <a:lnTo>
                  <a:pt x="249053" y="244273"/>
                </a:lnTo>
                <a:cubicBezTo>
                  <a:pt x="305480" y="244273"/>
                  <a:pt x="361813" y="244273"/>
                  <a:pt x="418146" y="244367"/>
                </a:cubicBezTo>
                <a:cubicBezTo>
                  <a:pt x="434443" y="244367"/>
                  <a:pt x="444994" y="233833"/>
                  <a:pt x="444994" y="217466"/>
                </a:cubicBezTo>
                <a:lnTo>
                  <a:pt x="444994" y="140525"/>
                </a:lnTo>
                <a:lnTo>
                  <a:pt x="444994" y="104971"/>
                </a:lnTo>
                <a:lnTo>
                  <a:pt x="444994" y="99327"/>
                </a:lnTo>
                <a:lnTo>
                  <a:pt x="248958" y="99327"/>
                </a:lnTo>
                <a:close/>
                <a:moveTo>
                  <a:pt x="415226" y="33955"/>
                </a:moveTo>
                <a:cubicBezTo>
                  <a:pt x="406465" y="33955"/>
                  <a:pt x="399306" y="41104"/>
                  <a:pt x="399306" y="49852"/>
                </a:cubicBezTo>
                <a:cubicBezTo>
                  <a:pt x="399306" y="58693"/>
                  <a:pt x="406465" y="65842"/>
                  <a:pt x="415226" y="65842"/>
                </a:cubicBezTo>
                <a:cubicBezTo>
                  <a:pt x="423987" y="65842"/>
                  <a:pt x="431146" y="58693"/>
                  <a:pt x="431146" y="49852"/>
                </a:cubicBezTo>
                <a:cubicBezTo>
                  <a:pt x="431146" y="41104"/>
                  <a:pt x="423987" y="33955"/>
                  <a:pt x="415226" y="33955"/>
                </a:cubicBezTo>
                <a:close/>
                <a:moveTo>
                  <a:pt x="360306" y="33955"/>
                </a:moveTo>
                <a:cubicBezTo>
                  <a:pt x="351545" y="33955"/>
                  <a:pt x="344386" y="41104"/>
                  <a:pt x="344386" y="49852"/>
                </a:cubicBezTo>
                <a:cubicBezTo>
                  <a:pt x="344386" y="58693"/>
                  <a:pt x="351545" y="65842"/>
                  <a:pt x="360306" y="65842"/>
                </a:cubicBezTo>
                <a:cubicBezTo>
                  <a:pt x="369161" y="65842"/>
                  <a:pt x="376320" y="58693"/>
                  <a:pt x="376320" y="49852"/>
                </a:cubicBezTo>
                <a:cubicBezTo>
                  <a:pt x="376320" y="41104"/>
                  <a:pt x="369161" y="33955"/>
                  <a:pt x="360306" y="33955"/>
                </a:cubicBezTo>
                <a:close/>
                <a:moveTo>
                  <a:pt x="305480" y="33955"/>
                </a:moveTo>
                <a:cubicBezTo>
                  <a:pt x="296625" y="33955"/>
                  <a:pt x="289466" y="41104"/>
                  <a:pt x="289466" y="49852"/>
                </a:cubicBezTo>
                <a:cubicBezTo>
                  <a:pt x="289466" y="58693"/>
                  <a:pt x="296625" y="65842"/>
                  <a:pt x="305480" y="65842"/>
                </a:cubicBezTo>
                <a:cubicBezTo>
                  <a:pt x="314241" y="65842"/>
                  <a:pt x="321400" y="58693"/>
                  <a:pt x="321400" y="49852"/>
                </a:cubicBezTo>
                <a:cubicBezTo>
                  <a:pt x="321400" y="41104"/>
                  <a:pt x="314241" y="33955"/>
                  <a:pt x="305480" y="33955"/>
                </a:cubicBezTo>
                <a:close/>
                <a:moveTo>
                  <a:pt x="189611" y="0"/>
                </a:moveTo>
                <a:lnTo>
                  <a:pt x="248958" y="0"/>
                </a:lnTo>
                <a:lnTo>
                  <a:pt x="417770" y="0"/>
                </a:lnTo>
                <a:cubicBezTo>
                  <a:pt x="452813" y="0"/>
                  <a:pt x="477871" y="25396"/>
                  <a:pt x="477871" y="60386"/>
                </a:cubicBezTo>
                <a:lnTo>
                  <a:pt x="477871" y="157456"/>
                </a:lnTo>
                <a:lnTo>
                  <a:pt x="477871" y="217560"/>
                </a:lnTo>
                <a:cubicBezTo>
                  <a:pt x="477871" y="242016"/>
                  <a:pt x="466755" y="260169"/>
                  <a:pt x="444712" y="271457"/>
                </a:cubicBezTo>
                <a:cubicBezTo>
                  <a:pt x="436045" y="275877"/>
                  <a:pt x="426625" y="277288"/>
                  <a:pt x="417016" y="277288"/>
                </a:cubicBezTo>
                <a:lnTo>
                  <a:pt x="320552" y="277288"/>
                </a:lnTo>
                <a:lnTo>
                  <a:pt x="320552" y="340685"/>
                </a:lnTo>
                <a:lnTo>
                  <a:pt x="518095" y="340685"/>
                </a:lnTo>
                <a:cubicBezTo>
                  <a:pt x="527233" y="340685"/>
                  <a:pt x="534675" y="348021"/>
                  <a:pt x="534675" y="357145"/>
                </a:cubicBezTo>
                <a:lnTo>
                  <a:pt x="534675" y="402294"/>
                </a:lnTo>
                <a:lnTo>
                  <a:pt x="501610" y="402294"/>
                </a:lnTo>
                <a:lnTo>
                  <a:pt x="501610" y="373606"/>
                </a:lnTo>
                <a:lnTo>
                  <a:pt x="320647" y="373606"/>
                </a:lnTo>
                <a:lnTo>
                  <a:pt x="320647" y="402294"/>
                </a:lnTo>
                <a:lnTo>
                  <a:pt x="287582" y="402294"/>
                </a:lnTo>
                <a:lnTo>
                  <a:pt x="287582" y="373606"/>
                </a:lnTo>
                <a:lnTo>
                  <a:pt x="106618" y="373606"/>
                </a:lnTo>
                <a:lnTo>
                  <a:pt x="106524" y="373606"/>
                </a:lnTo>
                <a:lnTo>
                  <a:pt x="106524" y="402294"/>
                </a:lnTo>
                <a:lnTo>
                  <a:pt x="73459" y="402294"/>
                </a:lnTo>
                <a:lnTo>
                  <a:pt x="73459" y="357145"/>
                </a:lnTo>
                <a:cubicBezTo>
                  <a:pt x="73459" y="348115"/>
                  <a:pt x="80901" y="340685"/>
                  <a:pt x="90039" y="340685"/>
                </a:cubicBezTo>
                <a:lnTo>
                  <a:pt x="287393" y="340685"/>
                </a:lnTo>
                <a:lnTo>
                  <a:pt x="287393" y="277288"/>
                </a:lnTo>
                <a:lnTo>
                  <a:pt x="248770" y="277288"/>
                </a:lnTo>
                <a:cubicBezTo>
                  <a:pt x="228328" y="277382"/>
                  <a:pt x="207980" y="277382"/>
                  <a:pt x="187633" y="277288"/>
                </a:cubicBezTo>
                <a:cubicBezTo>
                  <a:pt x="161727" y="277100"/>
                  <a:pt x="139778" y="260734"/>
                  <a:pt x="132524" y="236090"/>
                </a:cubicBezTo>
                <a:cubicBezTo>
                  <a:pt x="130828" y="230352"/>
                  <a:pt x="129981" y="224239"/>
                  <a:pt x="129981" y="218219"/>
                </a:cubicBezTo>
                <a:lnTo>
                  <a:pt x="129981" y="157456"/>
                </a:lnTo>
                <a:lnTo>
                  <a:pt x="129981" y="58881"/>
                </a:lnTo>
                <a:cubicBezTo>
                  <a:pt x="130075" y="25208"/>
                  <a:pt x="155698" y="0"/>
                  <a:pt x="1896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1" name="computer-workers-group_49732"/>
          <p:cNvSpPr>
            <a:spLocks noChangeAspect="1"/>
          </p:cNvSpPr>
          <p:nvPr/>
        </p:nvSpPr>
        <p:spPr bwMode="auto">
          <a:xfrm>
            <a:off x="8970120" y="2181276"/>
            <a:ext cx="914400" cy="701524"/>
          </a:xfrm>
          <a:custGeom>
            <a:avLst/>
            <a:gdLst>
              <a:gd name="connsiteX0" fmla="*/ 304137 w 608344"/>
              <a:gd name="connsiteY0" fmla="*/ 315780 h 466720"/>
              <a:gd name="connsiteX1" fmla="*/ 318320 w 608344"/>
              <a:gd name="connsiteY1" fmla="*/ 329964 h 466720"/>
              <a:gd name="connsiteX2" fmla="*/ 289953 w 608344"/>
              <a:gd name="connsiteY2" fmla="*/ 329964 h 466720"/>
              <a:gd name="connsiteX3" fmla="*/ 242397 w 608344"/>
              <a:gd name="connsiteY3" fmla="*/ 307242 h 466720"/>
              <a:gd name="connsiteX4" fmla="*/ 243560 w 608344"/>
              <a:gd name="connsiteY4" fmla="*/ 307242 h 466720"/>
              <a:gd name="connsiteX5" fmla="*/ 243560 w 608344"/>
              <a:gd name="connsiteY5" fmla="*/ 330049 h 466720"/>
              <a:gd name="connsiteX6" fmla="*/ 225594 w 608344"/>
              <a:gd name="connsiteY6" fmla="*/ 330049 h 466720"/>
              <a:gd name="connsiteX7" fmla="*/ 211117 w 608344"/>
              <a:gd name="connsiteY7" fmla="*/ 344442 h 466720"/>
              <a:gd name="connsiteX8" fmla="*/ 211117 w 608344"/>
              <a:gd name="connsiteY8" fmla="*/ 442346 h 466720"/>
              <a:gd name="connsiteX9" fmla="*/ 214779 w 608344"/>
              <a:gd name="connsiteY9" fmla="*/ 451863 h 466720"/>
              <a:gd name="connsiteX10" fmla="*/ 224547 w 608344"/>
              <a:gd name="connsiteY10" fmla="*/ 451863 h 466720"/>
              <a:gd name="connsiteX11" fmla="*/ 217454 w 608344"/>
              <a:gd name="connsiteY11" fmla="*/ 442172 h 466720"/>
              <a:gd name="connsiteX12" fmla="*/ 217454 w 608344"/>
              <a:gd name="connsiteY12" fmla="*/ 346879 h 466720"/>
              <a:gd name="connsiteX13" fmla="*/ 227687 w 608344"/>
              <a:gd name="connsiteY13" fmla="*/ 336723 h 466720"/>
              <a:gd name="connsiteX14" fmla="*/ 380657 w 608344"/>
              <a:gd name="connsiteY14" fmla="*/ 336723 h 466720"/>
              <a:gd name="connsiteX15" fmla="*/ 390890 w 608344"/>
              <a:gd name="connsiteY15" fmla="*/ 346879 h 466720"/>
              <a:gd name="connsiteX16" fmla="*/ 390890 w 608344"/>
              <a:gd name="connsiteY16" fmla="*/ 442172 h 466720"/>
              <a:gd name="connsiteX17" fmla="*/ 383797 w 608344"/>
              <a:gd name="connsiteY17" fmla="*/ 451863 h 466720"/>
              <a:gd name="connsiteX18" fmla="*/ 393565 w 608344"/>
              <a:gd name="connsiteY18" fmla="*/ 451863 h 466720"/>
              <a:gd name="connsiteX19" fmla="*/ 397227 w 608344"/>
              <a:gd name="connsiteY19" fmla="*/ 442346 h 466720"/>
              <a:gd name="connsiteX20" fmla="*/ 397227 w 608344"/>
              <a:gd name="connsiteY20" fmla="*/ 344442 h 466720"/>
              <a:gd name="connsiteX21" fmla="*/ 382750 w 608344"/>
              <a:gd name="connsiteY21" fmla="*/ 330049 h 466720"/>
              <a:gd name="connsiteX22" fmla="*/ 364785 w 608344"/>
              <a:gd name="connsiteY22" fmla="*/ 330049 h 466720"/>
              <a:gd name="connsiteX23" fmla="*/ 364785 w 608344"/>
              <a:gd name="connsiteY23" fmla="*/ 307242 h 466720"/>
              <a:gd name="connsiteX24" fmla="*/ 384553 w 608344"/>
              <a:gd name="connsiteY24" fmla="*/ 316237 h 466720"/>
              <a:gd name="connsiteX25" fmla="*/ 467055 w 608344"/>
              <a:gd name="connsiteY25" fmla="*/ 412748 h 466720"/>
              <a:gd name="connsiteX26" fmla="*/ 467172 w 608344"/>
              <a:gd name="connsiteY26" fmla="*/ 412864 h 466720"/>
              <a:gd name="connsiteX27" fmla="*/ 467695 w 608344"/>
              <a:gd name="connsiteY27" fmla="*/ 413503 h 466720"/>
              <a:gd name="connsiteX28" fmla="*/ 467986 w 608344"/>
              <a:gd name="connsiteY28" fmla="*/ 413909 h 466720"/>
              <a:gd name="connsiteX29" fmla="*/ 468451 w 608344"/>
              <a:gd name="connsiteY29" fmla="*/ 414489 h 466720"/>
              <a:gd name="connsiteX30" fmla="*/ 468742 w 608344"/>
              <a:gd name="connsiteY30" fmla="*/ 414953 h 466720"/>
              <a:gd name="connsiteX31" fmla="*/ 469148 w 608344"/>
              <a:gd name="connsiteY31" fmla="*/ 415534 h 466720"/>
              <a:gd name="connsiteX32" fmla="*/ 469439 w 608344"/>
              <a:gd name="connsiteY32" fmla="*/ 415998 h 466720"/>
              <a:gd name="connsiteX33" fmla="*/ 469788 w 608344"/>
              <a:gd name="connsiteY33" fmla="*/ 416578 h 466720"/>
              <a:gd name="connsiteX34" fmla="*/ 470079 w 608344"/>
              <a:gd name="connsiteY34" fmla="*/ 417101 h 466720"/>
              <a:gd name="connsiteX35" fmla="*/ 470369 w 608344"/>
              <a:gd name="connsiteY35" fmla="*/ 417681 h 466720"/>
              <a:gd name="connsiteX36" fmla="*/ 470660 w 608344"/>
              <a:gd name="connsiteY36" fmla="*/ 418261 h 466720"/>
              <a:gd name="connsiteX37" fmla="*/ 470951 w 608344"/>
              <a:gd name="connsiteY37" fmla="*/ 418842 h 466720"/>
              <a:gd name="connsiteX38" fmla="*/ 471183 w 608344"/>
              <a:gd name="connsiteY38" fmla="*/ 419364 h 466720"/>
              <a:gd name="connsiteX39" fmla="*/ 471416 w 608344"/>
              <a:gd name="connsiteY39" fmla="*/ 420002 h 466720"/>
              <a:gd name="connsiteX40" fmla="*/ 471649 w 608344"/>
              <a:gd name="connsiteY40" fmla="*/ 420525 h 466720"/>
              <a:gd name="connsiteX41" fmla="*/ 471881 w 608344"/>
              <a:gd name="connsiteY41" fmla="*/ 421221 h 466720"/>
              <a:gd name="connsiteX42" fmla="*/ 472056 w 608344"/>
              <a:gd name="connsiteY42" fmla="*/ 421743 h 466720"/>
              <a:gd name="connsiteX43" fmla="*/ 472288 w 608344"/>
              <a:gd name="connsiteY43" fmla="*/ 422440 h 466720"/>
              <a:gd name="connsiteX44" fmla="*/ 472404 w 608344"/>
              <a:gd name="connsiteY44" fmla="*/ 422962 h 466720"/>
              <a:gd name="connsiteX45" fmla="*/ 472579 w 608344"/>
              <a:gd name="connsiteY45" fmla="*/ 423659 h 466720"/>
              <a:gd name="connsiteX46" fmla="*/ 472695 w 608344"/>
              <a:gd name="connsiteY46" fmla="*/ 424181 h 466720"/>
              <a:gd name="connsiteX47" fmla="*/ 472811 w 608344"/>
              <a:gd name="connsiteY47" fmla="*/ 424819 h 466720"/>
              <a:gd name="connsiteX48" fmla="*/ 472928 w 608344"/>
              <a:gd name="connsiteY48" fmla="*/ 425458 h 466720"/>
              <a:gd name="connsiteX49" fmla="*/ 472986 w 608344"/>
              <a:gd name="connsiteY49" fmla="*/ 426038 h 466720"/>
              <a:gd name="connsiteX50" fmla="*/ 473102 w 608344"/>
              <a:gd name="connsiteY50" fmla="*/ 426734 h 466720"/>
              <a:gd name="connsiteX51" fmla="*/ 473160 w 608344"/>
              <a:gd name="connsiteY51" fmla="*/ 427257 h 466720"/>
              <a:gd name="connsiteX52" fmla="*/ 473218 w 608344"/>
              <a:gd name="connsiteY52" fmla="*/ 428011 h 466720"/>
              <a:gd name="connsiteX53" fmla="*/ 473218 w 608344"/>
              <a:gd name="connsiteY53" fmla="*/ 428533 h 466720"/>
              <a:gd name="connsiteX54" fmla="*/ 473218 w 608344"/>
              <a:gd name="connsiteY54" fmla="*/ 429288 h 466720"/>
              <a:gd name="connsiteX55" fmla="*/ 473218 w 608344"/>
              <a:gd name="connsiteY55" fmla="*/ 429520 h 466720"/>
              <a:gd name="connsiteX56" fmla="*/ 473218 w 608344"/>
              <a:gd name="connsiteY56" fmla="*/ 429868 h 466720"/>
              <a:gd name="connsiteX57" fmla="*/ 473218 w 608344"/>
              <a:gd name="connsiteY57" fmla="*/ 430565 h 466720"/>
              <a:gd name="connsiteX58" fmla="*/ 473160 w 608344"/>
              <a:gd name="connsiteY58" fmla="*/ 431203 h 466720"/>
              <a:gd name="connsiteX59" fmla="*/ 473160 w 608344"/>
              <a:gd name="connsiteY59" fmla="*/ 431783 h 466720"/>
              <a:gd name="connsiteX60" fmla="*/ 473044 w 608344"/>
              <a:gd name="connsiteY60" fmla="*/ 432538 h 466720"/>
              <a:gd name="connsiteX61" fmla="*/ 472986 w 608344"/>
              <a:gd name="connsiteY61" fmla="*/ 432944 h 466720"/>
              <a:gd name="connsiteX62" fmla="*/ 472870 w 608344"/>
              <a:gd name="connsiteY62" fmla="*/ 433815 h 466720"/>
              <a:gd name="connsiteX63" fmla="*/ 472811 w 608344"/>
              <a:gd name="connsiteY63" fmla="*/ 434163 h 466720"/>
              <a:gd name="connsiteX64" fmla="*/ 472637 w 608344"/>
              <a:gd name="connsiteY64" fmla="*/ 435091 h 466720"/>
              <a:gd name="connsiteX65" fmla="*/ 472579 w 608344"/>
              <a:gd name="connsiteY65" fmla="*/ 435323 h 466720"/>
              <a:gd name="connsiteX66" fmla="*/ 472346 w 608344"/>
              <a:gd name="connsiteY66" fmla="*/ 436310 h 466720"/>
              <a:gd name="connsiteX67" fmla="*/ 472230 w 608344"/>
              <a:gd name="connsiteY67" fmla="*/ 436542 h 466720"/>
              <a:gd name="connsiteX68" fmla="*/ 471997 w 608344"/>
              <a:gd name="connsiteY68" fmla="*/ 437471 h 466720"/>
              <a:gd name="connsiteX69" fmla="*/ 471881 w 608344"/>
              <a:gd name="connsiteY69" fmla="*/ 437761 h 466720"/>
              <a:gd name="connsiteX70" fmla="*/ 471590 w 608344"/>
              <a:gd name="connsiteY70" fmla="*/ 438631 h 466720"/>
              <a:gd name="connsiteX71" fmla="*/ 471416 w 608344"/>
              <a:gd name="connsiteY71" fmla="*/ 439038 h 466720"/>
              <a:gd name="connsiteX72" fmla="*/ 471125 w 608344"/>
              <a:gd name="connsiteY72" fmla="*/ 439734 h 466720"/>
              <a:gd name="connsiteX73" fmla="*/ 470893 w 608344"/>
              <a:gd name="connsiteY73" fmla="*/ 440256 h 466720"/>
              <a:gd name="connsiteX74" fmla="*/ 470602 w 608344"/>
              <a:gd name="connsiteY74" fmla="*/ 440837 h 466720"/>
              <a:gd name="connsiteX75" fmla="*/ 470253 w 608344"/>
              <a:gd name="connsiteY75" fmla="*/ 441475 h 466720"/>
              <a:gd name="connsiteX76" fmla="*/ 470021 w 608344"/>
              <a:gd name="connsiteY76" fmla="*/ 441939 h 466720"/>
              <a:gd name="connsiteX77" fmla="*/ 469614 w 608344"/>
              <a:gd name="connsiteY77" fmla="*/ 442636 h 466720"/>
              <a:gd name="connsiteX78" fmla="*/ 469439 w 608344"/>
              <a:gd name="connsiteY78" fmla="*/ 442984 h 466720"/>
              <a:gd name="connsiteX79" fmla="*/ 468916 w 608344"/>
              <a:gd name="connsiteY79" fmla="*/ 443738 h 466720"/>
              <a:gd name="connsiteX80" fmla="*/ 468742 w 608344"/>
              <a:gd name="connsiteY80" fmla="*/ 444029 h 466720"/>
              <a:gd name="connsiteX81" fmla="*/ 468218 w 608344"/>
              <a:gd name="connsiteY81" fmla="*/ 444783 h 466720"/>
              <a:gd name="connsiteX82" fmla="*/ 467986 w 608344"/>
              <a:gd name="connsiteY82" fmla="*/ 445015 h 466720"/>
              <a:gd name="connsiteX83" fmla="*/ 467462 w 608344"/>
              <a:gd name="connsiteY83" fmla="*/ 445712 h 466720"/>
              <a:gd name="connsiteX84" fmla="*/ 467230 w 608344"/>
              <a:gd name="connsiteY84" fmla="*/ 446060 h 466720"/>
              <a:gd name="connsiteX85" fmla="*/ 466707 w 608344"/>
              <a:gd name="connsiteY85" fmla="*/ 446640 h 466720"/>
              <a:gd name="connsiteX86" fmla="*/ 466358 w 608344"/>
              <a:gd name="connsiteY86" fmla="*/ 446988 h 466720"/>
              <a:gd name="connsiteX87" fmla="*/ 465834 w 608344"/>
              <a:gd name="connsiteY87" fmla="*/ 447511 h 466720"/>
              <a:gd name="connsiteX88" fmla="*/ 465427 w 608344"/>
              <a:gd name="connsiteY88" fmla="*/ 447975 h 466720"/>
              <a:gd name="connsiteX89" fmla="*/ 464962 w 608344"/>
              <a:gd name="connsiteY89" fmla="*/ 448381 h 466720"/>
              <a:gd name="connsiteX90" fmla="*/ 464439 w 608344"/>
              <a:gd name="connsiteY90" fmla="*/ 448904 h 466720"/>
              <a:gd name="connsiteX91" fmla="*/ 464148 w 608344"/>
              <a:gd name="connsiteY91" fmla="*/ 449078 h 466720"/>
              <a:gd name="connsiteX92" fmla="*/ 464032 w 608344"/>
              <a:gd name="connsiteY92" fmla="*/ 449194 h 466720"/>
              <a:gd name="connsiteX93" fmla="*/ 463392 w 608344"/>
              <a:gd name="connsiteY93" fmla="*/ 449716 h 466720"/>
              <a:gd name="connsiteX94" fmla="*/ 463044 w 608344"/>
              <a:gd name="connsiteY94" fmla="*/ 450006 h 466720"/>
              <a:gd name="connsiteX95" fmla="*/ 462346 w 608344"/>
              <a:gd name="connsiteY95" fmla="*/ 450470 h 466720"/>
              <a:gd name="connsiteX96" fmla="*/ 461997 w 608344"/>
              <a:gd name="connsiteY96" fmla="*/ 450761 h 466720"/>
              <a:gd name="connsiteX97" fmla="*/ 461299 w 608344"/>
              <a:gd name="connsiteY97" fmla="*/ 451225 h 466720"/>
              <a:gd name="connsiteX98" fmla="*/ 460892 w 608344"/>
              <a:gd name="connsiteY98" fmla="*/ 451457 h 466720"/>
              <a:gd name="connsiteX99" fmla="*/ 460253 w 608344"/>
              <a:gd name="connsiteY99" fmla="*/ 451863 h 466720"/>
              <a:gd name="connsiteX100" fmla="*/ 492405 w 608344"/>
              <a:gd name="connsiteY100" fmla="*/ 451863 h 466720"/>
              <a:gd name="connsiteX101" fmla="*/ 492405 w 608344"/>
              <a:gd name="connsiteY101" fmla="*/ 466720 h 466720"/>
              <a:gd name="connsiteX102" fmla="*/ 115939 w 608344"/>
              <a:gd name="connsiteY102" fmla="*/ 466720 h 466720"/>
              <a:gd name="connsiteX103" fmla="*/ 115939 w 608344"/>
              <a:gd name="connsiteY103" fmla="*/ 451863 h 466720"/>
              <a:gd name="connsiteX104" fmla="*/ 148091 w 608344"/>
              <a:gd name="connsiteY104" fmla="*/ 451863 h 466720"/>
              <a:gd name="connsiteX105" fmla="*/ 147452 w 608344"/>
              <a:gd name="connsiteY105" fmla="*/ 451457 h 466720"/>
              <a:gd name="connsiteX106" fmla="*/ 146986 w 608344"/>
              <a:gd name="connsiteY106" fmla="*/ 451225 h 466720"/>
              <a:gd name="connsiteX107" fmla="*/ 146347 w 608344"/>
              <a:gd name="connsiteY107" fmla="*/ 450761 h 466720"/>
              <a:gd name="connsiteX108" fmla="*/ 145940 w 608344"/>
              <a:gd name="connsiteY108" fmla="*/ 450528 h 466720"/>
              <a:gd name="connsiteX109" fmla="*/ 145300 w 608344"/>
              <a:gd name="connsiteY109" fmla="*/ 450006 h 466720"/>
              <a:gd name="connsiteX110" fmla="*/ 144952 w 608344"/>
              <a:gd name="connsiteY110" fmla="*/ 449716 h 466720"/>
              <a:gd name="connsiteX111" fmla="*/ 144312 w 608344"/>
              <a:gd name="connsiteY111" fmla="*/ 449194 h 466720"/>
              <a:gd name="connsiteX112" fmla="*/ 144138 w 608344"/>
              <a:gd name="connsiteY112" fmla="*/ 449078 h 466720"/>
              <a:gd name="connsiteX113" fmla="*/ 143905 w 608344"/>
              <a:gd name="connsiteY113" fmla="*/ 448904 h 466720"/>
              <a:gd name="connsiteX114" fmla="*/ 143382 w 608344"/>
              <a:gd name="connsiteY114" fmla="*/ 448381 h 466720"/>
              <a:gd name="connsiteX115" fmla="*/ 142917 w 608344"/>
              <a:gd name="connsiteY115" fmla="*/ 447975 h 466720"/>
              <a:gd name="connsiteX116" fmla="*/ 142451 w 608344"/>
              <a:gd name="connsiteY116" fmla="*/ 447511 h 466720"/>
              <a:gd name="connsiteX117" fmla="*/ 141986 w 608344"/>
              <a:gd name="connsiteY117" fmla="*/ 447046 h 466720"/>
              <a:gd name="connsiteX118" fmla="*/ 141637 w 608344"/>
              <a:gd name="connsiteY118" fmla="*/ 446640 h 466720"/>
              <a:gd name="connsiteX119" fmla="*/ 141114 w 608344"/>
              <a:gd name="connsiteY119" fmla="*/ 446060 h 466720"/>
              <a:gd name="connsiteX120" fmla="*/ 140882 w 608344"/>
              <a:gd name="connsiteY120" fmla="*/ 445712 h 466720"/>
              <a:gd name="connsiteX121" fmla="*/ 140300 w 608344"/>
              <a:gd name="connsiteY121" fmla="*/ 445015 h 466720"/>
              <a:gd name="connsiteX122" fmla="*/ 140126 w 608344"/>
              <a:gd name="connsiteY122" fmla="*/ 444783 h 466720"/>
              <a:gd name="connsiteX123" fmla="*/ 139603 w 608344"/>
              <a:gd name="connsiteY123" fmla="*/ 444029 h 466720"/>
              <a:gd name="connsiteX124" fmla="*/ 139370 w 608344"/>
              <a:gd name="connsiteY124" fmla="*/ 443738 h 466720"/>
              <a:gd name="connsiteX125" fmla="*/ 138905 w 608344"/>
              <a:gd name="connsiteY125" fmla="*/ 442984 h 466720"/>
              <a:gd name="connsiteX126" fmla="*/ 138730 w 608344"/>
              <a:gd name="connsiteY126" fmla="*/ 442636 h 466720"/>
              <a:gd name="connsiteX127" fmla="*/ 138323 w 608344"/>
              <a:gd name="connsiteY127" fmla="*/ 441939 h 466720"/>
              <a:gd name="connsiteX128" fmla="*/ 138033 w 608344"/>
              <a:gd name="connsiteY128" fmla="*/ 441475 h 466720"/>
              <a:gd name="connsiteX129" fmla="*/ 137742 w 608344"/>
              <a:gd name="connsiteY129" fmla="*/ 440837 h 466720"/>
              <a:gd name="connsiteX130" fmla="*/ 137451 w 608344"/>
              <a:gd name="connsiteY130" fmla="*/ 440256 h 466720"/>
              <a:gd name="connsiteX131" fmla="*/ 137219 w 608344"/>
              <a:gd name="connsiteY131" fmla="*/ 439734 h 466720"/>
              <a:gd name="connsiteX132" fmla="*/ 136928 w 608344"/>
              <a:gd name="connsiteY132" fmla="*/ 439038 h 466720"/>
              <a:gd name="connsiteX133" fmla="*/ 136754 w 608344"/>
              <a:gd name="connsiteY133" fmla="*/ 438631 h 466720"/>
              <a:gd name="connsiteX134" fmla="*/ 136463 w 608344"/>
              <a:gd name="connsiteY134" fmla="*/ 437761 h 466720"/>
              <a:gd name="connsiteX135" fmla="*/ 136347 w 608344"/>
              <a:gd name="connsiteY135" fmla="*/ 437471 h 466720"/>
              <a:gd name="connsiteX136" fmla="*/ 136056 w 608344"/>
              <a:gd name="connsiteY136" fmla="*/ 436542 h 466720"/>
              <a:gd name="connsiteX137" fmla="*/ 135998 w 608344"/>
              <a:gd name="connsiteY137" fmla="*/ 436310 h 466720"/>
              <a:gd name="connsiteX138" fmla="*/ 135765 w 608344"/>
              <a:gd name="connsiteY138" fmla="*/ 435323 h 466720"/>
              <a:gd name="connsiteX139" fmla="*/ 135707 w 608344"/>
              <a:gd name="connsiteY139" fmla="*/ 435091 h 466720"/>
              <a:gd name="connsiteX140" fmla="*/ 135533 w 608344"/>
              <a:gd name="connsiteY140" fmla="*/ 434163 h 466720"/>
              <a:gd name="connsiteX141" fmla="*/ 135474 w 608344"/>
              <a:gd name="connsiteY141" fmla="*/ 433815 h 466720"/>
              <a:gd name="connsiteX142" fmla="*/ 135358 w 608344"/>
              <a:gd name="connsiteY142" fmla="*/ 432944 h 466720"/>
              <a:gd name="connsiteX143" fmla="*/ 135300 w 608344"/>
              <a:gd name="connsiteY143" fmla="*/ 432538 h 466720"/>
              <a:gd name="connsiteX144" fmla="*/ 135184 w 608344"/>
              <a:gd name="connsiteY144" fmla="*/ 431783 h 466720"/>
              <a:gd name="connsiteX145" fmla="*/ 135184 w 608344"/>
              <a:gd name="connsiteY145" fmla="*/ 431203 h 466720"/>
              <a:gd name="connsiteX146" fmla="*/ 135126 w 608344"/>
              <a:gd name="connsiteY146" fmla="*/ 430565 h 466720"/>
              <a:gd name="connsiteX147" fmla="*/ 135126 w 608344"/>
              <a:gd name="connsiteY147" fmla="*/ 429868 h 466720"/>
              <a:gd name="connsiteX148" fmla="*/ 135067 w 608344"/>
              <a:gd name="connsiteY148" fmla="*/ 429520 h 466720"/>
              <a:gd name="connsiteX149" fmla="*/ 135126 w 608344"/>
              <a:gd name="connsiteY149" fmla="*/ 429288 h 466720"/>
              <a:gd name="connsiteX150" fmla="*/ 135126 w 608344"/>
              <a:gd name="connsiteY150" fmla="*/ 428533 h 466720"/>
              <a:gd name="connsiteX151" fmla="*/ 135126 w 608344"/>
              <a:gd name="connsiteY151" fmla="*/ 428011 h 466720"/>
              <a:gd name="connsiteX152" fmla="*/ 135184 w 608344"/>
              <a:gd name="connsiteY152" fmla="*/ 427257 h 466720"/>
              <a:gd name="connsiteX153" fmla="*/ 135242 w 608344"/>
              <a:gd name="connsiteY153" fmla="*/ 426734 h 466720"/>
              <a:gd name="connsiteX154" fmla="*/ 135300 w 608344"/>
              <a:gd name="connsiteY154" fmla="*/ 426038 h 466720"/>
              <a:gd name="connsiteX155" fmla="*/ 135416 w 608344"/>
              <a:gd name="connsiteY155" fmla="*/ 425458 h 466720"/>
              <a:gd name="connsiteX156" fmla="*/ 135533 w 608344"/>
              <a:gd name="connsiteY156" fmla="*/ 424819 h 466720"/>
              <a:gd name="connsiteX157" fmla="*/ 135649 w 608344"/>
              <a:gd name="connsiteY157" fmla="*/ 424181 h 466720"/>
              <a:gd name="connsiteX158" fmla="*/ 135765 w 608344"/>
              <a:gd name="connsiteY158" fmla="*/ 423659 h 466720"/>
              <a:gd name="connsiteX159" fmla="*/ 135940 w 608344"/>
              <a:gd name="connsiteY159" fmla="*/ 422962 h 466720"/>
              <a:gd name="connsiteX160" fmla="*/ 136056 w 608344"/>
              <a:gd name="connsiteY160" fmla="*/ 422440 h 466720"/>
              <a:gd name="connsiteX161" fmla="*/ 136288 w 608344"/>
              <a:gd name="connsiteY161" fmla="*/ 421743 h 466720"/>
              <a:gd name="connsiteX162" fmla="*/ 136463 w 608344"/>
              <a:gd name="connsiteY162" fmla="*/ 421221 h 466720"/>
              <a:gd name="connsiteX163" fmla="*/ 136695 w 608344"/>
              <a:gd name="connsiteY163" fmla="*/ 420525 h 466720"/>
              <a:gd name="connsiteX164" fmla="*/ 136870 w 608344"/>
              <a:gd name="connsiteY164" fmla="*/ 420002 h 466720"/>
              <a:gd name="connsiteX165" fmla="*/ 137161 w 608344"/>
              <a:gd name="connsiteY165" fmla="*/ 419364 h 466720"/>
              <a:gd name="connsiteX166" fmla="*/ 137393 w 608344"/>
              <a:gd name="connsiteY166" fmla="*/ 418842 h 466720"/>
              <a:gd name="connsiteX167" fmla="*/ 137684 w 608344"/>
              <a:gd name="connsiteY167" fmla="*/ 418261 h 466720"/>
              <a:gd name="connsiteX168" fmla="*/ 137975 w 608344"/>
              <a:gd name="connsiteY168" fmla="*/ 417681 h 466720"/>
              <a:gd name="connsiteX169" fmla="*/ 138265 w 608344"/>
              <a:gd name="connsiteY169" fmla="*/ 417101 h 466720"/>
              <a:gd name="connsiteX170" fmla="*/ 138556 w 608344"/>
              <a:gd name="connsiteY170" fmla="*/ 416578 h 466720"/>
              <a:gd name="connsiteX171" fmla="*/ 138905 w 608344"/>
              <a:gd name="connsiteY171" fmla="*/ 415998 h 466720"/>
              <a:gd name="connsiteX172" fmla="*/ 139196 w 608344"/>
              <a:gd name="connsiteY172" fmla="*/ 415534 h 466720"/>
              <a:gd name="connsiteX173" fmla="*/ 139603 w 608344"/>
              <a:gd name="connsiteY173" fmla="*/ 414953 h 466720"/>
              <a:gd name="connsiteX174" fmla="*/ 139893 w 608344"/>
              <a:gd name="connsiteY174" fmla="*/ 414489 h 466720"/>
              <a:gd name="connsiteX175" fmla="*/ 140358 w 608344"/>
              <a:gd name="connsiteY175" fmla="*/ 413909 h 466720"/>
              <a:gd name="connsiteX176" fmla="*/ 140649 w 608344"/>
              <a:gd name="connsiteY176" fmla="*/ 413503 h 466720"/>
              <a:gd name="connsiteX177" fmla="*/ 141172 w 608344"/>
              <a:gd name="connsiteY177" fmla="*/ 412864 h 466720"/>
              <a:gd name="connsiteX178" fmla="*/ 141289 w 608344"/>
              <a:gd name="connsiteY178" fmla="*/ 412748 h 466720"/>
              <a:gd name="connsiteX179" fmla="*/ 223791 w 608344"/>
              <a:gd name="connsiteY179" fmla="*/ 316237 h 466720"/>
              <a:gd name="connsiteX180" fmla="*/ 242397 w 608344"/>
              <a:gd name="connsiteY180" fmla="*/ 307242 h 466720"/>
              <a:gd name="connsiteX181" fmla="*/ 304172 w 608344"/>
              <a:gd name="connsiteY181" fmla="*/ 179448 h 466720"/>
              <a:gd name="connsiteX182" fmla="*/ 368140 w 608344"/>
              <a:gd name="connsiteY182" fmla="*/ 243345 h 466720"/>
              <a:gd name="connsiteX183" fmla="*/ 304172 w 608344"/>
              <a:gd name="connsiteY183" fmla="*/ 307242 h 466720"/>
              <a:gd name="connsiteX184" fmla="*/ 240204 w 608344"/>
              <a:gd name="connsiteY184" fmla="*/ 243345 h 466720"/>
              <a:gd name="connsiteX185" fmla="*/ 304172 w 608344"/>
              <a:gd name="connsiteY185" fmla="*/ 179448 h 466720"/>
              <a:gd name="connsiteX186" fmla="*/ 411125 w 608344"/>
              <a:gd name="connsiteY186" fmla="*/ 126312 h 466720"/>
              <a:gd name="connsiteX187" fmla="*/ 534027 w 608344"/>
              <a:gd name="connsiteY187" fmla="*/ 126312 h 466720"/>
              <a:gd name="connsiteX188" fmla="*/ 542224 w 608344"/>
              <a:gd name="connsiteY188" fmla="*/ 134497 h 466720"/>
              <a:gd name="connsiteX189" fmla="*/ 542224 w 608344"/>
              <a:gd name="connsiteY189" fmla="*/ 211062 h 466720"/>
              <a:gd name="connsiteX190" fmla="*/ 534027 w 608344"/>
              <a:gd name="connsiteY190" fmla="*/ 219247 h 466720"/>
              <a:gd name="connsiteX191" fmla="*/ 411125 w 608344"/>
              <a:gd name="connsiteY191" fmla="*/ 219247 h 466720"/>
              <a:gd name="connsiteX192" fmla="*/ 402928 w 608344"/>
              <a:gd name="connsiteY192" fmla="*/ 211062 h 466720"/>
              <a:gd name="connsiteX193" fmla="*/ 402928 w 608344"/>
              <a:gd name="connsiteY193" fmla="*/ 134497 h 466720"/>
              <a:gd name="connsiteX194" fmla="*/ 411125 w 608344"/>
              <a:gd name="connsiteY194" fmla="*/ 126312 h 466720"/>
              <a:gd name="connsiteX195" fmla="*/ 74317 w 608344"/>
              <a:gd name="connsiteY195" fmla="*/ 126312 h 466720"/>
              <a:gd name="connsiteX196" fmla="*/ 197219 w 608344"/>
              <a:gd name="connsiteY196" fmla="*/ 126312 h 466720"/>
              <a:gd name="connsiteX197" fmla="*/ 205416 w 608344"/>
              <a:gd name="connsiteY197" fmla="*/ 134497 h 466720"/>
              <a:gd name="connsiteX198" fmla="*/ 205416 w 608344"/>
              <a:gd name="connsiteY198" fmla="*/ 211062 h 466720"/>
              <a:gd name="connsiteX199" fmla="*/ 197219 w 608344"/>
              <a:gd name="connsiteY199" fmla="*/ 219247 h 466720"/>
              <a:gd name="connsiteX200" fmla="*/ 74317 w 608344"/>
              <a:gd name="connsiteY200" fmla="*/ 219247 h 466720"/>
              <a:gd name="connsiteX201" fmla="*/ 66120 w 608344"/>
              <a:gd name="connsiteY201" fmla="*/ 211062 h 466720"/>
              <a:gd name="connsiteX202" fmla="*/ 66120 w 608344"/>
              <a:gd name="connsiteY202" fmla="*/ 134497 h 466720"/>
              <a:gd name="connsiteX203" fmla="*/ 74317 w 608344"/>
              <a:gd name="connsiteY203" fmla="*/ 126312 h 466720"/>
              <a:gd name="connsiteX204" fmla="*/ 471624 w 608344"/>
              <a:gd name="connsiteY204" fmla="*/ 109235 h 466720"/>
              <a:gd name="connsiteX205" fmla="*/ 483020 w 608344"/>
              <a:gd name="connsiteY205" fmla="*/ 120596 h 466720"/>
              <a:gd name="connsiteX206" fmla="*/ 460227 w 608344"/>
              <a:gd name="connsiteY206" fmla="*/ 120596 h 466720"/>
              <a:gd name="connsiteX207" fmla="*/ 134956 w 608344"/>
              <a:gd name="connsiteY207" fmla="*/ 109235 h 466720"/>
              <a:gd name="connsiteX208" fmla="*/ 146353 w 608344"/>
              <a:gd name="connsiteY208" fmla="*/ 120596 h 466720"/>
              <a:gd name="connsiteX209" fmla="*/ 123560 w 608344"/>
              <a:gd name="connsiteY209" fmla="*/ 120596 h 466720"/>
              <a:gd name="connsiteX210" fmla="*/ 520349 w 608344"/>
              <a:gd name="connsiteY210" fmla="*/ 102680 h 466720"/>
              <a:gd name="connsiteX211" fmla="*/ 537088 w 608344"/>
              <a:gd name="connsiteY211" fmla="*/ 109879 h 466720"/>
              <a:gd name="connsiteX212" fmla="*/ 603346 w 608344"/>
              <a:gd name="connsiteY212" fmla="*/ 187381 h 466720"/>
              <a:gd name="connsiteX213" fmla="*/ 603462 w 608344"/>
              <a:gd name="connsiteY213" fmla="*/ 187555 h 466720"/>
              <a:gd name="connsiteX214" fmla="*/ 603869 w 608344"/>
              <a:gd name="connsiteY214" fmla="*/ 188020 h 466720"/>
              <a:gd name="connsiteX215" fmla="*/ 604101 w 608344"/>
              <a:gd name="connsiteY215" fmla="*/ 188310 h 466720"/>
              <a:gd name="connsiteX216" fmla="*/ 604450 w 608344"/>
              <a:gd name="connsiteY216" fmla="*/ 188833 h 466720"/>
              <a:gd name="connsiteX217" fmla="*/ 604741 w 608344"/>
              <a:gd name="connsiteY217" fmla="*/ 189181 h 466720"/>
              <a:gd name="connsiteX218" fmla="*/ 605031 w 608344"/>
              <a:gd name="connsiteY218" fmla="*/ 189645 h 466720"/>
              <a:gd name="connsiteX219" fmla="*/ 605264 w 608344"/>
              <a:gd name="connsiteY219" fmla="*/ 190052 h 466720"/>
              <a:gd name="connsiteX220" fmla="*/ 605554 w 608344"/>
              <a:gd name="connsiteY220" fmla="*/ 190516 h 466720"/>
              <a:gd name="connsiteX221" fmla="*/ 605787 w 608344"/>
              <a:gd name="connsiteY221" fmla="*/ 190922 h 466720"/>
              <a:gd name="connsiteX222" fmla="*/ 606019 w 608344"/>
              <a:gd name="connsiteY222" fmla="*/ 191387 h 466720"/>
              <a:gd name="connsiteX223" fmla="*/ 606252 w 608344"/>
              <a:gd name="connsiteY223" fmla="*/ 191851 h 466720"/>
              <a:gd name="connsiteX224" fmla="*/ 606484 w 608344"/>
              <a:gd name="connsiteY224" fmla="*/ 192316 h 466720"/>
              <a:gd name="connsiteX225" fmla="*/ 606659 w 608344"/>
              <a:gd name="connsiteY225" fmla="*/ 192722 h 466720"/>
              <a:gd name="connsiteX226" fmla="*/ 606891 w 608344"/>
              <a:gd name="connsiteY226" fmla="*/ 193245 h 466720"/>
              <a:gd name="connsiteX227" fmla="*/ 607065 w 608344"/>
              <a:gd name="connsiteY227" fmla="*/ 193709 h 466720"/>
              <a:gd name="connsiteX228" fmla="*/ 607240 w 608344"/>
              <a:gd name="connsiteY228" fmla="*/ 194232 h 466720"/>
              <a:gd name="connsiteX229" fmla="*/ 607356 w 608344"/>
              <a:gd name="connsiteY229" fmla="*/ 194638 h 466720"/>
              <a:gd name="connsiteX230" fmla="*/ 607530 w 608344"/>
              <a:gd name="connsiteY230" fmla="*/ 195218 h 466720"/>
              <a:gd name="connsiteX231" fmla="*/ 607647 w 608344"/>
              <a:gd name="connsiteY231" fmla="*/ 195625 h 466720"/>
              <a:gd name="connsiteX232" fmla="*/ 607763 w 608344"/>
              <a:gd name="connsiteY232" fmla="*/ 196147 h 466720"/>
              <a:gd name="connsiteX233" fmla="*/ 607879 w 608344"/>
              <a:gd name="connsiteY233" fmla="*/ 196612 h 466720"/>
              <a:gd name="connsiteX234" fmla="*/ 607995 w 608344"/>
              <a:gd name="connsiteY234" fmla="*/ 197134 h 466720"/>
              <a:gd name="connsiteX235" fmla="*/ 608053 w 608344"/>
              <a:gd name="connsiteY235" fmla="*/ 197599 h 466720"/>
              <a:gd name="connsiteX236" fmla="*/ 608170 w 608344"/>
              <a:gd name="connsiteY236" fmla="*/ 198121 h 466720"/>
              <a:gd name="connsiteX237" fmla="*/ 608228 w 608344"/>
              <a:gd name="connsiteY237" fmla="*/ 198644 h 466720"/>
              <a:gd name="connsiteX238" fmla="*/ 608228 w 608344"/>
              <a:gd name="connsiteY238" fmla="*/ 199108 h 466720"/>
              <a:gd name="connsiteX239" fmla="*/ 608286 w 608344"/>
              <a:gd name="connsiteY239" fmla="*/ 199689 h 466720"/>
              <a:gd name="connsiteX240" fmla="*/ 608286 w 608344"/>
              <a:gd name="connsiteY240" fmla="*/ 200095 h 466720"/>
              <a:gd name="connsiteX241" fmla="*/ 608344 w 608344"/>
              <a:gd name="connsiteY241" fmla="*/ 200676 h 466720"/>
              <a:gd name="connsiteX242" fmla="*/ 608344 w 608344"/>
              <a:gd name="connsiteY242" fmla="*/ 200908 h 466720"/>
              <a:gd name="connsiteX243" fmla="*/ 608344 w 608344"/>
              <a:gd name="connsiteY243" fmla="*/ 201198 h 466720"/>
              <a:gd name="connsiteX244" fmla="*/ 608286 w 608344"/>
              <a:gd name="connsiteY244" fmla="*/ 201721 h 466720"/>
              <a:gd name="connsiteX245" fmla="*/ 608286 w 608344"/>
              <a:gd name="connsiteY245" fmla="*/ 202243 h 466720"/>
              <a:gd name="connsiteX246" fmla="*/ 608228 w 608344"/>
              <a:gd name="connsiteY246" fmla="*/ 202707 h 466720"/>
              <a:gd name="connsiteX247" fmla="*/ 608170 w 608344"/>
              <a:gd name="connsiteY247" fmla="*/ 203288 h 466720"/>
              <a:gd name="connsiteX248" fmla="*/ 608112 w 608344"/>
              <a:gd name="connsiteY248" fmla="*/ 203636 h 466720"/>
              <a:gd name="connsiteX249" fmla="*/ 608053 w 608344"/>
              <a:gd name="connsiteY249" fmla="*/ 204333 h 466720"/>
              <a:gd name="connsiteX250" fmla="*/ 607995 w 608344"/>
              <a:gd name="connsiteY250" fmla="*/ 204623 h 466720"/>
              <a:gd name="connsiteX251" fmla="*/ 607821 w 608344"/>
              <a:gd name="connsiteY251" fmla="*/ 205378 h 466720"/>
              <a:gd name="connsiteX252" fmla="*/ 607763 w 608344"/>
              <a:gd name="connsiteY252" fmla="*/ 205552 h 466720"/>
              <a:gd name="connsiteX253" fmla="*/ 607588 w 608344"/>
              <a:gd name="connsiteY253" fmla="*/ 206365 h 466720"/>
              <a:gd name="connsiteX254" fmla="*/ 607530 w 608344"/>
              <a:gd name="connsiteY254" fmla="*/ 206539 h 466720"/>
              <a:gd name="connsiteX255" fmla="*/ 607298 w 608344"/>
              <a:gd name="connsiteY255" fmla="*/ 207294 h 466720"/>
              <a:gd name="connsiteX256" fmla="*/ 607240 w 608344"/>
              <a:gd name="connsiteY256" fmla="*/ 207526 h 466720"/>
              <a:gd name="connsiteX257" fmla="*/ 607007 w 608344"/>
              <a:gd name="connsiteY257" fmla="*/ 208223 h 466720"/>
              <a:gd name="connsiteX258" fmla="*/ 606833 w 608344"/>
              <a:gd name="connsiteY258" fmla="*/ 208513 h 466720"/>
              <a:gd name="connsiteX259" fmla="*/ 606600 w 608344"/>
              <a:gd name="connsiteY259" fmla="*/ 209093 h 466720"/>
              <a:gd name="connsiteX260" fmla="*/ 606426 w 608344"/>
              <a:gd name="connsiteY260" fmla="*/ 209500 h 466720"/>
              <a:gd name="connsiteX261" fmla="*/ 606194 w 608344"/>
              <a:gd name="connsiteY261" fmla="*/ 210022 h 466720"/>
              <a:gd name="connsiteX262" fmla="*/ 605961 w 608344"/>
              <a:gd name="connsiteY262" fmla="*/ 210487 h 466720"/>
              <a:gd name="connsiteX263" fmla="*/ 605729 w 608344"/>
              <a:gd name="connsiteY263" fmla="*/ 210835 h 466720"/>
              <a:gd name="connsiteX264" fmla="*/ 605438 w 608344"/>
              <a:gd name="connsiteY264" fmla="*/ 211416 h 466720"/>
              <a:gd name="connsiteX265" fmla="*/ 605264 w 608344"/>
              <a:gd name="connsiteY265" fmla="*/ 211706 h 466720"/>
              <a:gd name="connsiteX266" fmla="*/ 604857 w 608344"/>
              <a:gd name="connsiteY266" fmla="*/ 212344 h 466720"/>
              <a:gd name="connsiteX267" fmla="*/ 604741 w 608344"/>
              <a:gd name="connsiteY267" fmla="*/ 212519 h 466720"/>
              <a:gd name="connsiteX268" fmla="*/ 604276 w 608344"/>
              <a:gd name="connsiteY268" fmla="*/ 213157 h 466720"/>
              <a:gd name="connsiteX269" fmla="*/ 604101 w 608344"/>
              <a:gd name="connsiteY269" fmla="*/ 213389 h 466720"/>
              <a:gd name="connsiteX270" fmla="*/ 603694 w 608344"/>
              <a:gd name="connsiteY270" fmla="*/ 213912 h 466720"/>
              <a:gd name="connsiteX271" fmla="*/ 603462 w 608344"/>
              <a:gd name="connsiteY271" fmla="*/ 214144 h 466720"/>
              <a:gd name="connsiteX272" fmla="*/ 603055 w 608344"/>
              <a:gd name="connsiteY272" fmla="*/ 214667 h 466720"/>
              <a:gd name="connsiteX273" fmla="*/ 602764 w 608344"/>
              <a:gd name="connsiteY273" fmla="*/ 214957 h 466720"/>
              <a:gd name="connsiteX274" fmla="*/ 602416 w 608344"/>
              <a:gd name="connsiteY274" fmla="*/ 215363 h 466720"/>
              <a:gd name="connsiteX275" fmla="*/ 602009 w 608344"/>
              <a:gd name="connsiteY275" fmla="*/ 215712 h 466720"/>
              <a:gd name="connsiteX276" fmla="*/ 601660 w 608344"/>
              <a:gd name="connsiteY276" fmla="*/ 216060 h 466720"/>
              <a:gd name="connsiteX277" fmla="*/ 601253 w 608344"/>
              <a:gd name="connsiteY277" fmla="*/ 216466 h 466720"/>
              <a:gd name="connsiteX278" fmla="*/ 601079 w 608344"/>
              <a:gd name="connsiteY278" fmla="*/ 216640 h 466720"/>
              <a:gd name="connsiteX279" fmla="*/ 600905 w 608344"/>
              <a:gd name="connsiteY279" fmla="*/ 216698 h 466720"/>
              <a:gd name="connsiteX280" fmla="*/ 600440 w 608344"/>
              <a:gd name="connsiteY280" fmla="*/ 217163 h 466720"/>
              <a:gd name="connsiteX281" fmla="*/ 600149 w 608344"/>
              <a:gd name="connsiteY281" fmla="*/ 217395 h 466720"/>
              <a:gd name="connsiteX282" fmla="*/ 599568 w 608344"/>
              <a:gd name="connsiteY282" fmla="*/ 217743 h 466720"/>
              <a:gd name="connsiteX283" fmla="*/ 599277 w 608344"/>
              <a:gd name="connsiteY283" fmla="*/ 217976 h 466720"/>
              <a:gd name="connsiteX284" fmla="*/ 598754 w 608344"/>
              <a:gd name="connsiteY284" fmla="*/ 218324 h 466720"/>
              <a:gd name="connsiteX285" fmla="*/ 598405 w 608344"/>
              <a:gd name="connsiteY285" fmla="*/ 218556 h 466720"/>
              <a:gd name="connsiteX286" fmla="*/ 597882 w 608344"/>
              <a:gd name="connsiteY286" fmla="*/ 218846 h 466720"/>
              <a:gd name="connsiteX287" fmla="*/ 597534 w 608344"/>
              <a:gd name="connsiteY287" fmla="*/ 219079 h 466720"/>
              <a:gd name="connsiteX288" fmla="*/ 597010 w 608344"/>
              <a:gd name="connsiteY288" fmla="*/ 219311 h 466720"/>
              <a:gd name="connsiteX289" fmla="*/ 596604 w 608344"/>
              <a:gd name="connsiteY289" fmla="*/ 219543 h 466720"/>
              <a:gd name="connsiteX290" fmla="*/ 596139 w 608344"/>
              <a:gd name="connsiteY290" fmla="*/ 219775 h 466720"/>
              <a:gd name="connsiteX291" fmla="*/ 595674 w 608344"/>
              <a:gd name="connsiteY291" fmla="*/ 219949 h 466720"/>
              <a:gd name="connsiteX292" fmla="*/ 595151 w 608344"/>
              <a:gd name="connsiteY292" fmla="*/ 220182 h 466720"/>
              <a:gd name="connsiteX293" fmla="*/ 594744 w 608344"/>
              <a:gd name="connsiteY293" fmla="*/ 220298 h 466720"/>
              <a:gd name="connsiteX294" fmla="*/ 594221 w 608344"/>
              <a:gd name="connsiteY294" fmla="*/ 220530 h 466720"/>
              <a:gd name="connsiteX295" fmla="*/ 593814 w 608344"/>
              <a:gd name="connsiteY295" fmla="*/ 220646 h 466720"/>
              <a:gd name="connsiteX296" fmla="*/ 593233 w 608344"/>
              <a:gd name="connsiteY296" fmla="*/ 220820 h 466720"/>
              <a:gd name="connsiteX297" fmla="*/ 592826 w 608344"/>
              <a:gd name="connsiteY297" fmla="*/ 220936 h 466720"/>
              <a:gd name="connsiteX298" fmla="*/ 592245 w 608344"/>
              <a:gd name="connsiteY298" fmla="*/ 221053 h 466720"/>
              <a:gd name="connsiteX299" fmla="*/ 591838 w 608344"/>
              <a:gd name="connsiteY299" fmla="*/ 221169 h 466720"/>
              <a:gd name="connsiteX300" fmla="*/ 591315 w 608344"/>
              <a:gd name="connsiteY300" fmla="*/ 221227 h 466720"/>
              <a:gd name="connsiteX301" fmla="*/ 590850 w 608344"/>
              <a:gd name="connsiteY301" fmla="*/ 221343 h 466720"/>
              <a:gd name="connsiteX302" fmla="*/ 590327 w 608344"/>
              <a:gd name="connsiteY302" fmla="*/ 221401 h 466720"/>
              <a:gd name="connsiteX303" fmla="*/ 589804 w 608344"/>
              <a:gd name="connsiteY303" fmla="*/ 221459 h 466720"/>
              <a:gd name="connsiteX304" fmla="*/ 589339 w 608344"/>
              <a:gd name="connsiteY304" fmla="*/ 221517 h 466720"/>
              <a:gd name="connsiteX305" fmla="*/ 588757 w 608344"/>
              <a:gd name="connsiteY305" fmla="*/ 221575 h 466720"/>
              <a:gd name="connsiteX306" fmla="*/ 588350 w 608344"/>
              <a:gd name="connsiteY306" fmla="*/ 221575 h 466720"/>
              <a:gd name="connsiteX307" fmla="*/ 587711 w 608344"/>
              <a:gd name="connsiteY307" fmla="*/ 221575 h 466720"/>
              <a:gd name="connsiteX308" fmla="*/ 587537 w 608344"/>
              <a:gd name="connsiteY308" fmla="*/ 221575 h 466720"/>
              <a:gd name="connsiteX309" fmla="*/ 540866 w 608344"/>
              <a:gd name="connsiteY309" fmla="*/ 221517 h 466720"/>
              <a:gd name="connsiteX310" fmla="*/ 547259 w 608344"/>
              <a:gd name="connsiteY310" fmla="*/ 211183 h 466720"/>
              <a:gd name="connsiteX311" fmla="*/ 547259 w 608344"/>
              <a:gd name="connsiteY311" fmla="*/ 132520 h 466720"/>
              <a:gd name="connsiteX312" fmla="*/ 535635 w 608344"/>
              <a:gd name="connsiteY312" fmla="*/ 120967 h 466720"/>
              <a:gd name="connsiteX313" fmla="*/ 520349 w 608344"/>
              <a:gd name="connsiteY313" fmla="*/ 120967 h 466720"/>
              <a:gd name="connsiteX314" fmla="*/ 183611 w 608344"/>
              <a:gd name="connsiteY314" fmla="*/ 102622 h 466720"/>
              <a:gd name="connsiteX315" fmla="*/ 200348 w 608344"/>
              <a:gd name="connsiteY315" fmla="*/ 109879 h 466720"/>
              <a:gd name="connsiteX316" fmla="*/ 263985 w 608344"/>
              <a:gd name="connsiteY316" fmla="*/ 184304 h 466720"/>
              <a:gd name="connsiteX317" fmla="*/ 236031 w 608344"/>
              <a:gd name="connsiteY317" fmla="*/ 221575 h 466720"/>
              <a:gd name="connsiteX318" fmla="*/ 204126 w 608344"/>
              <a:gd name="connsiteY318" fmla="*/ 221517 h 466720"/>
              <a:gd name="connsiteX319" fmla="*/ 210577 w 608344"/>
              <a:gd name="connsiteY319" fmla="*/ 211183 h 466720"/>
              <a:gd name="connsiteX320" fmla="*/ 210577 w 608344"/>
              <a:gd name="connsiteY320" fmla="*/ 132520 h 466720"/>
              <a:gd name="connsiteX321" fmla="*/ 198953 w 608344"/>
              <a:gd name="connsiteY321" fmla="*/ 120967 h 466720"/>
              <a:gd name="connsiteX322" fmla="*/ 183611 w 608344"/>
              <a:gd name="connsiteY322" fmla="*/ 120967 h 466720"/>
              <a:gd name="connsiteX323" fmla="*/ 422898 w 608344"/>
              <a:gd name="connsiteY323" fmla="*/ 102602 h 466720"/>
              <a:gd name="connsiteX324" fmla="*/ 422898 w 608344"/>
              <a:gd name="connsiteY324" fmla="*/ 120950 h 466720"/>
              <a:gd name="connsiteX325" fmla="*/ 409411 w 608344"/>
              <a:gd name="connsiteY325" fmla="*/ 120950 h 466720"/>
              <a:gd name="connsiteX326" fmla="*/ 397784 w 608344"/>
              <a:gd name="connsiteY326" fmla="*/ 132505 h 466720"/>
              <a:gd name="connsiteX327" fmla="*/ 397784 w 608344"/>
              <a:gd name="connsiteY327" fmla="*/ 211182 h 466720"/>
              <a:gd name="connsiteX328" fmla="*/ 404237 w 608344"/>
              <a:gd name="connsiteY328" fmla="*/ 221517 h 466720"/>
              <a:gd name="connsiteX329" fmla="*/ 372322 w 608344"/>
              <a:gd name="connsiteY329" fmla="*/ 221575 h 466720"/>
              <a:gd name="connsiteX330" fmla="*/ 344359 w 608344"/>
              <a:gd name="connsiteY330" fmla="*/ 184298 h 466720"/>
              <a:gd name="connsiteX331" fmla="*/ 407958 w 608344"/>
              <a:gd name="connsiteY331" fmla="*/ 109860 h 466720"/>
              <a:gd name="connsiteX332" fmla="*/ 422898 w 608344"/>
              <a:gd name="connsiteY332" fmla="*/ 102602 h 466720"/>
              <a:gd name="connsiteX333" fmla="*/ 86231 w 608344"/>
              <a:gd name="connsiteY333" fmla="*/ 102602 h 466720"/>
              <a:gd name="connsiteX334" fmla="*/ 86231 w 608344"/>
              <a:gd name="connsiteY334" fmla="*/ 120950 h 466720"/>
              <a:gd name="connsiteX335" fmla="*/ 72683 w 608344"/>
              <a:gd name="connsiteY335" fmla="*/ 120950 h 466720"/>
              <a:gd name="connsiteX336" fmla="*/ 61112 w 608344"/>
              <a:gd name="connsiteY336" fmla="*/ 132505 h 466720"/>
              <a:gd name="connsiteX337" fmla="*/ 61112 w 608344"/>
              <a:gd name="connsiteY337" fmla="*/ 211182 h 466720"/>
              <a:gd name="connsiteX338" fmla="*/ 67508 w 608344"/>
              <a:gd name="connsiteY338" fmla="*/ 221517 h 466720"/>
              <a:gd name="connsiteX339" fmla="*/ 20758 w 608344"/>
              <a:gd name="connsiteY339" fmla="*/ 221575 h 466720"/>
              <a:gd name="connsiteX340" fmla="*/ 20584 w 608344"/>
              <a:gd name="connsiteY340" fmla="*/ 221575 h 466720"/>
              <a:gd name="connsiteX341" fmla="*/ 20002 w 608344"/>
              <a:gd name="connsiteY341" fmla="*/ 221575 h 466720"/>
              <a:gd name="connsiteX342" fmla="*/ 19595 w 608344"/>
              <a:gd name="connsiteY342" fmla="*/ 221575 h 466720"/>
              <a:gd name="connsiteX343" fmla="*/ 19014 w 608344"/>
              <a:gd name="connsiteY343" fmla="*/ 221517 h 466720"/>
              <a:gd name="connsiteX344" fmla="*/ 18549 w 608344"/>
              <a:gd name="connsiteY344" fmla="*/ 221459 h 466720"/>
              <a:gd name="connsiteX345" fmla="*/ 18025 w 608344"/>
              <a:gd name="connsiteY345" fmla="*/ 221401 h 466720"/>
              <a:gd name="connsiteX346" fmla="*/ 17502 w 608344"/>
              <a:gd name="connsiteY346" fmla="*/ 221343 h 466720"/>
              <a:gd name="connsiteX347" fmla="*/ 17037 w 608344"/>
              <a:gd name="connsiteY347" fmla="*/ 221227 h 466720"/>
              <a:gd name="connsiteX348" fmla="*/ 16513 w 608344"/>
              <a:gd name="connsiteY348" fmla="*/ 221169 h 466720"/>
              <a:gd name="connsiteX349" fmla="*/ 16048 w 608344"/>
              <a:gd name="connsiteY349" fmla="*/ 221052 h 466720"/>
              <a:gd name="connsiteX350" fmla="*/ 15525 w 608344"/>
              <a:gd name="connsiteY350" fmla="*/ 220936 h 466720"/>
              <a:gd name="connsiteX351" fmla="*/ 15118 w 608344"/>
              <a:gd name="connsiteY351" fmla="*/ 220820 h 466720"/>
              <a:gd name="connsiteX352" fmla="*/ 14537 w 608344"/>
              <a:gd name="connsiteY352" fmla="*/ 220646 h 466720"/>
              <a:gd name="connsiteX353" fmla="*/ 14129 w 608344"/>
              <a:gd name="connsiteY353" fmla="*/ 220530 h 466720"/>
              <a:gd name="connsiteX354" fmla="*/ 13548 w 608344"/>
              <a:gd name="connsiteY354" fmla="*/ 220298 h 466720"/>
              <a:gd name="connsiteX355" fmla="*/ 13141 w 608344"/>
              <a:gd name="connsiteY355" fmla="*/ 220123 h 466720"/>
              <a:gd name="connsiteX356" fmla="*/ 12618 w 608344"/>
              <a:gd name="connsiteY356" fmla="*/ 219949 h 466720"/>
              <a:gd name="connsiteX357" fmla="*/ 12211 w 608344"/>
              <a:gd name="connsiteY357" fmla="*/ 219775 h 466720"/>
              <a:gd name="connsiteX358" fmla="*/ 11687 w 608344"/>
              <a:gd name="connsiteY358" fmla="*/ 219543 h 466720"/>
              <a:gd name="connsiteX359" fmla="*/ 11280 w 608344"/>
              <a:gd name="connsiteY359" fmla="*/ 219311 h 466720"/>
              <a:gd name="connsiteX360" fmla="*/ 10815 w 608344"/>
              <a:gd name="connsiteY360" fmla="*/ 219078 h 466720"/>
              <a:gd name="connsiteX361" fmla="*/ 10408 w 608344"/>
              <a:gd name="connsiteY361" fmla="*/ 218846 h 466720"/>
              <a:gd name="connsiteX362" fmla="*/ 9943 w 608344"/>
              <a:gd name="connsiteY362" fmla="*/ 218556 h 466720"/>
              <a:gd name="connsiteX363" fmla="*/ 9594 w 608344"/>
              <a:gd name="connsiteY363" fmla="*/ 218323 h 466720"/>
              <a:gd name="connsiteX364" fmla="*/ 9071 w 608344"/>
              <a:gd name="connsiteY364" fmla="*/ 217975 h 466720"/>
              <a:gd name="connsiteX365" fmla="*/ 8722 w 608344"/>
              <a:gd name="connsiteY365" fmla="*/ 217743 h 466720"/>
              <a:gd name="connsiteX366" fmla="*/ 8199 w 608344"/>
              <a:gd name="connsiteY366" fmla="*/ 217394 h 466720"/>
              <a:gd name="connsiteX367" fmla="*/ 7908 w 608344"/>
              <a:gd name="connsiteY367" fmla="*/ 217104 h 466720"/>
              <a:gd name="connsiteX368" fmla="*/ 7385 w 608344"/>
              <a:gd name="connsiteY368" fmla="*/ 216698 h 466720"/>
              <a:gd name="connsiteX369" fmla="*/ 7268 w 608344"/>
              <a:gd name="connsiteY369" fmla="*/ 216640 h 466720"/>
              <a:gd name="connsiteX370" fmla="*/ 7094 w 608344"/>
              <a:gd name="connsiteY370" fmla="*/ 216465 h 466720"/>
              <a:gd name="connsiteX371" fmla="*/ 6629 w 608344"/>
              <a:gd name="connsiteY371" fmla="*/ 216059 h 466720"/>
              <a:gd name="connsiteX372" fmla="*/ 6280 w 608344"/>
              <a:gd name="connsiteY372" fmla="*/ 215711 h 466720"/>
              <a:gd name="connsiteX373" fmla="*/ 5931 w 608344"/>
              <a:gd name="connsiteY373" fmla="*/ 215362 h 466720"/>
              <a:gd name="connsiteX374" fmla="*/ 5524 w 608344"/>
              <a:gd name="connsiteY374" fmla="*/ 214956 h 466720"/>
              <a:gd name="connsiteX375" fmla="*/ 5291 w 608344"/>
              <a:gd name="connsiteY375" fmla="*/ 214665 h 466720"/>
              <a:gd name="connsiteX376" fmla="*/ 4826 w 608344"/>
              <a:gd name="connsiteY376" fmla="*/ 214143 h 466720"/>
              <a:gd name="connsiteX377" fmla="*/ 4652 w 608344"/>
              <a:gd name="connsiteY377" fmla="*/ 213911 h 466720"/>
              <a:gd name="connsiteX378" fmla="*/ 4186 w 608344"/>
              <a:gd name="connsiteY378" fmla="*/ 213330 h 466720"/>
              <a:gd name="connsiteX379" fmla="*/ 4012 w 608344"/>
              <a:gd name="connsiteY379" fmla="*/ 213156 h 466720"/>
              <a:gd name="connsiteX380" fmla="*/ 3605 w 608344"/>
              <a:gd name="connsiteY380" fmla="*/ 212517 h 466720"/>
              <a:gd name="connsiteX381" fmla="*/ 3431 w 608344"/>
              <a:gd name="connsiteY381" fmla="*/ 212285 h 466720"/>
              <a:gd name="connsiteX382" fmla="*/ 3082 w 608344"/>
              <a:gd name="connsiteY382" fmla="*/ 211704 h 466720"/>
              <a:gd name="connsiteX383" fmla="*/ 2907 w 608344"/>
              <a:gd name="connsiteY383" fmla="*/ 211414 h 466720"/>
              <a:gd name="connsiteX384" fmla="*/ 2558 w 608344"/>
              <a:gd name="connsiteY384" fmla="*/ 210833 h 466720"/>
              <a:gd name="connsiteX385" fmla="*/ 2384 w 608344"/>
              <a:gd name="connsiteY385" fmla="*/ 210485 h 466720"/>
              <a:gd name="connsiteX386" fmla="*/ 2151 w 608344"/>
              <a:gd name="connsiteY386" fmla="*/ 209962 h 466720"/>
              <a:gd name="connsiteX387" fmla="*/ 1919 w 608344"/>
              <a:gd name="connsiteY387" fmla="*/ 209498 h 466720"/>
              <a:gd name="connsiteX388" fmla="*/ 1686 w 608344"/>
              <a:gd name="connsiteY388" fmla="*/ 209091 h 466720"/>
              <a:gd name="connsiteX389" fmla="*/ 1454 w 608344"/>
              <a:gd name="connsiteY389" fmla="*/ 208511 h 466720"/>
              <a:gd name="connsiteX390" fmla="*/ 1337 w 608344"/>
              <a:gd name="connsiteY390" fmla="*/ 208220 h 466720"/>
              <a:gd name="connsiteX391" fmla="*/ 1105 w 608344"/>
              <a:gd name="connsiteY391" fmla="*/ 207524 h 466720"/>
              <a:gd name="connsiteX392" fmla="*/ 1047 w 608344"/>
              <a:gd name="connsiteY392" fmla="*/ 207291 h 466720"/>
              <a:gd name="connsiteX393" fmla="*/ 814 w 608344"/>
              <a:gd name="connsiteY393" fmla="*/ 206536 h 466720"/>
              <a:gd name="connsiteX394" fmla="*/ 756 w 608344"/>
              <a:gd name="connsiteY394" fmla="*/ 206304 h 466720"/>
              <a:gd name="connsiteX395" fmla="*/ 523 w 608344"/>
              <a:gd name="connsiteY395" fmla="*/ 205549 h 466720"/>
              <a:gd name="connsiteX396" fmla="*/ 523 w 608344"/>
              <a:gd name="connsiteY396" fmla="*/ 205375 h 466720"/>
              <a:gd name="connsiteX397" fmla="*/ 349 w 608344"/>
              <a:gd name="connsiteY397" fmla="*/ 204620 h 466720"/>
              <a:gd name="connsiteX398" fmla="*/ 291 w 608344"/>
              <a:gd name="connsiteY398" fmla="*/ 204330 h 466720"/>
              <a:gd name="connsiteX399" fmla="*/ 174 w 608344"/>
              <a:gd name="connsiteY399" fmla="*/ 203633 h 466720"/>
              <a:gd name="connsiteX400" fmla="*/ 174 w 608344"/>
              <a:gd name="connsiteY400" fmla="*/ 203285 h 466720"/>
              <a:gd name="connsiteX401" fmla="*/ 58 w 608344"/>
              <a:gd name="connsiteY401" fmla="*/ 202704 h 466720"/>
              <a:gd name="connsiteX402" fmla="*/ 58 w 608344"/>
              <a:gd name="connsiteY402" fmla="*/ 202240 h 466720"/>
              <a:gd name="connsiteX403" fmla="*/ 0 w 608344"/>
              <a:gd name="connsiteY403" fmla="*/ 201717 h 466720"/>
              <a:gd name="connsiteX404" fmla="*/ 0 w 608344"/>
              <a:gd name="connsiteY404" fmla="*/ 201136 h 466720"/>
              <a:gd name="connsiteX405" fmla="*/ 0 w 608344"/>
              <a:gd name="connsiteY405" fmla="*/ 200846 h 466720"/>
              <a:gd name="connsiteX406" fmla="*/ 0 w 608344"/>
              <a:gd name="connsiteY406" fmla="*/ 200672 h 466720"/>
              <a:gd name="connsiteX407" fmla="*/ 0 w 608344"/>
              <a:gd name="connsiteY407" fmla="*/ 200091 h 466720"/>
              <a:gd name="connsiteX408" fmla="*/ 58 w 608344"/>
              <a:gd name="connsiteY408" fmla="*/ 199685 h 466720"/>
              <a:gd name="connsiteX409" fmla="*/ 58 w 608344"/>
              <a:gd name="connsiteY409" fmla="*/ 199104 h 466720"/>
              <a:gd name="connsiteX410" fmla="*/ 116 w 608344"/>
              <a:gd name="connsiteY410" fmla="*/ 198640 h 466720"/>
              <a:gd name="connsiteX411" fmla="*/ 174 w 608344"/>
              <a:gd name="connsiteY411" fmla="*/ 198117 h 466720"/>
              <a:gd name="connsiteX412" fmla="*/ 233 w 608344"/>
              <a:gd name="connsiteY412" fmla="*/ 197595 h 466720"/>
              <a:gd name="connsiteX413" fmla="*/ 349 w 608344"/>
              <a:gd name="connsiteY413" fmla="*/ 197130 h 466720"/>
              <a:gd name="connsiteX414" fmla="*/ 465 w 608344"/>
              <a:gd name="connsiteY414" fmla="*/ 196608 h 466720"/>
              <a:gd name="connsiteX415" fmla="*/ 523 w 608344"/>
              <a:gd name="connsiteY415" fmla="*/ 196143 h 466720"/>
              <a:gd name="connsiteX416" fmla="*/ 698 w 608344"/>
              <a:gd name="connsiteY416" fmla="*/ 195620 h 466720"/>
              <a:gd name="connsiteX417" fmla="*/ 814 w 608344"/>
              <a:gd name="connsiteY417" fmla="*/ 195214 h 466720"/>
              <a:gd name="connsiteX418" fmla="*/ 930 w 608344"/>
              <a:gd name="connsiteY418" fmla="*/ 194633 h 466720"/>
              <a:gd name="connsiteX419" fmla="*/ 1105 w 608344"/>
              <a:gd name="connsiteY419" fmla="*/ 194227 h 466720"/>
              <a:gd name="connsiteX420" fmla="*/ 1279 w 608344"/>
              <a:gd name="connsiteY420" fmla="*/ 193704 h 466720"/>
              <a:gd name="connsiteX421" fmla="*/ 1454 w 608344"/>
              <a:gd name="connsiteY421" fmla="*/ 193240 h 466720"/>
              <a:gd name="connsiteX422" fmla="*/ 1628 w 608344"/>
              <a:gd name="connsiteY422" fmla="*/ 192717 h 466720"/>
              <a:gd name="connsiteX423" fmla="*/ 1861 w 608344"/>
              <a:gd name="connsiteY423" fmla="*/ 192311 h 466720"/>
              <a:gd name="connsiteX424" fmla="*/ 2093 w 608344"/>
              <a:gd name="connsiteY424" fmla="*/ 191846 h 466720"/>
              <a:gd name="connsiteX425" fmla="*/ 2268 w 608344"/>
              <a:gd name="connsiteY425" fmla="*/ 191382 h 466720"/>
              <a:gd name="connsiteX426" fmla="*/ 2558 w 608344"/>
              <a:gd name="connsiteY426" fmla="*/ 190917 h 466720"/>
              <a:gd name="connsiteX427" fmla="*/ 2791 w 608344"/>
              <a:gd name="connsiteY427" fmla="*/ 190511 h 466720"/>
              <a:gd name="connsiteX428" fmla="*/ 3024 w 608344"/>
              <a:gd name="connsiteY428" fmla="*/ 190046 h 466720"/>
              <a:gd name="connsiteX429" fmla="*/ 3314 w 608344"/>
              <a:gd name="connsiteY429" fmla="*/ 189640 h 466720"/>
              <a:gd name="connsiteX430" fmla="*/ 3605 w 608344"/>
              <a:gd name="connsiteY430" fmla="*/ 189175 h 466720"/>
              <a:gd name="connsiteX431" fmla="*/ 3838 w 608344"/>
              <a:gd name="connsiteY431" fmla="*/ 188827 h 466720"/>
              <a:gd name="connsiteX432" fmla="*/ 4245 w 608344"/>
              <a:gd name="connsiteY432" fmla="*/ 188304 h 466720"/>
              <a:gd name="connsiteX433" fmla="*/ 4477 w 608344"/>
              <a:gd name="connsiteY433" fmla="*/ 188014 h 466720"/>
              <a:gd name="connsiteX434" fmla="*/ 4884 w 608344"/>
              <a:gd name="connsiteY434" fmla="*/ 187550 h 466720"/>
              <a:gd name="connsiteX435" fmla="*/ 5001 w 608344"/>
              <a:gd name="connsiteY435" fmla="*/ 187375 h 466720"/>
              <a:gd name="connsiteX436" fmla="*/ 71287 w 608344"/>
              <a:gd name="connsiteY436" fmla="*/ 109860 h 466720"/>
              <a:gd name="connsiteX437" fmla="*/ 86231 w 608344"/>
              <a:gd name="connsiteY437" fmla="*/ 102602 h 466720"/>
              <a:gd name="connsiteX438" fmla="*/ 471624 w 608344"/>
              <a:gd name="connsiteY438" fmla="*/ 0 h 466720"/>
              <a:gd name="connsiteX439" fmla="*/ 523031 w 608344"/>
              <a:gd name="connsiteY439" fmla="*/ 51301 h 466720"/>
              <a:gd name="connsiteX440" fmla="*/ 471624 w 608344"/>
              <a:gd name="connsiteY440" fmla="*/ 102602 h 466720"/>
              <a:gd name="connsiteX441" fmla="*/ 420217 w 608344"/>
              <a:gd name="connsiteY441" fmla="*/ 51301 h 466720"/>
              <a:gd name="connsiteX442" fmla="*/ 471624 w 608344"/>
              <a:gd name="connsiteY442" fmla="*/ 0 h 466720"/>
              <a:gd name="connsiteX443" fmla="*/ 134921 w 608344"/>
              <a:gd name="connsiteY443" fmla="*/ 0 h 466720"/>
              <a:gd name="connsiteX444" fmla="*/ 186293 w 608344"/>
              <a:gd name="connsiteY444" fmla="*/ 51301 h 466720"/>
              <a:gd name="connsiteX445" fmla="*/ 134921 w 608344"/>
              <a:gd name="connsiteY445" fmla="*/ 102602 h 466720"/>
              <a:gd name="connsiteX446" fmla="*/ 83549 w 608344"/>
              <a:gd name="connsiteY446" fmla="*/ 51301 h 466720"/>
              <a:gd name="connsiteX447" fmla="*/ 134921 w 608344"/>
              <a:gd name="connsiteY447" fmla="*/ 0 h 46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</a:cxnLst>
            <a:rect l="l" t="t" r="r" b="b"/>
            <a:pathLst>
              <a:path w="608344" h="466720">
                <a:moveTo>
                  <a:pt x="304137" y="315780"/>
                </a:moveTo>
                <a:lnTo>
                  <a:pt x="318320" y="329964"/>
                </a:lnTo>
                <a:lnTo>
                  <a:pt x="289953" y="329964"/>
                </a:lnTo>
                <a:close/>
                <a:moveTo>
                  <a:pt x="242397" y="307242"/>
                </a:moveTo>
                <a:lnTo>
                  <a:pt x="243560" y="307242"/>
                </a:lnTo>
                <a:lnTo>
                  <a:pt x="243560" y="330049"/>
                </a:lnTo>
                <a:lnTo>
                  <a:pt x="225594" y="330049"/>
                </a:lnTo>
                <a:cubicBezTo>
                  <a:pt x="217628" y="330049"/>
                  <a:pt x="211117" y="336491"/>
                  <a:pt x="211117" y="344442"/>
                </a:cubicBezTo>
                <a:lnTo>
                  <a:pt x="211117" y="442346"/>
                </a:lnTo>
                <a:cubicBezTo>
                  <a:pt x="211117" y="446002"/>
                  <a:pt x="212512" y="449310"/>
                  <a:pt x="214779" y="451863"/>
                </a:cubicBezTo>
                <a:lnTo>
                  <a:pt x="224547" y="451863"/>
                </a:lnTo>
                <a:cubicBezTo>
                  <a:pt x="220419" y="450586"/>
                  <a:pt x="217454" y="446698"/>
                  <a:pt x="217454" y="442172"/>
                </a:cubicBezTo>
                <a:lnTo>
                  <a:pt x="217454" y="346879"/>
                </a:lnTo>
                <a:cubicBezTo>
                  <a:pt x="217454" y="341250"/>
                  <a:pt x="222047" y="336723"/>
                  <a:pt x="227687" y="336723"/>
                </a:cubicBezTo>
                <a:lnTo>
                  <a:pt x="380657" y="336723"/>
                </a:lnTo>
                <a:cubicBezTo>
                  <a:pt x="386297" y="336723"/>
                  <a:pt x="390890" y="341250"/>
                  <a:pt x="390890" y="346879"/>
                </a:cubicBezTo>
                <a:lnTo>
                  <a:pt x="390890" y="442172"/>
                </a:lnTo>
                <a:cubicBezTo>
                  <a:pt x="390890" y="446698"/>
                  <a:pt x="387867" y="450586"/>
                  <a:pt x="383797" y="451863"/>
                </a:cubicBezTo>
                <a:lnTo>
                  <a:pt x="393565" y="451863"/>
                </a:lnTo>
                <a:cubicBezTo>
                  <a:pt x="395832" y="449310"/>
                  <a:pt x="397227" y="446002"/>
                  <a:pt x="397227" y="442346"/>
                </a:cubicBezTo>
                <a:lnTo>
                  <a:pt x="397227" y="344442"/>
                </a:lnTo>
                <a:cubicBezTo>
                  <a:pt x="397227" y="336491"/>
                  <a:pt x="390716" y="330049"/>
                  <a:pt x="382750" y="330049"/>
                </a:cubicBezTo>
                <a:lnTo>
                  <a:pt x="364785" y="330049"/>
                </a:lnTo>
                <a:lnTo>
                  <a:pt x="364785" y="307242"/>
                </a:lnTo>
                <a:cubicBezTo>
                  <a:pt x="372110" y="307242"/>
                  <a:pt x="379378" y="310260"/>
                  <a:pt x="384553" y="316237"/>
                </a:cubicBezTo>
                <a:lnTo>
                  <a:pt x="467055" y="412748"/>
                </a:lnTo>
                <a:cubicBezTo>
                  <a:pt x="467114" y="412748"/>
                  <a:pt x="467172" y="412806"/>
                  <a:pt x="467172" y="412864"/>
                </a:cubicBezTo>
                <a:cubicBezTo>
                  <a:pt x="467346" y="413096"/>
                  <a:pt x="467521" y="413270"/>
                  <a:pt x="467695" y="413503"/>
                </a:cubicBezTo>
                <a:cubicBezTo>
                  <a:pt x="467811" y="413619"/>
                  <a:pt x="467869" y="413735"/>
                  <a:pt x="467986" y="413909"/>
                </a:cubicBezTo>
                <a:cubicBezTo>
                  <a:pt x="468160" y="414083"/>
                  <a:pt x="468276" y="414315"/>
                  <a:pt x="468451" y="414489"/>
                </a:cubicBezTo>
                <a:cubicBezTo>
                  <a:pt x="468567" y="414663"/>
                  <a:pt x="468625" y="414779"/>
                  <a:pt x="468742" y="414953"/>
                </a:cubicBezTo>
                <a:cubicBezTo>
                  <a:pt x="468916" y="415128"/>
                  <a:pt x="469032" y="415360"/>
                  <a:pt x="469148" y="415534"/>
                </a:cubicBezTo>
                <a:cubicBezTo>
                  <a:pt x="469265" y="415708"/>
                  <a:pt x="469381" y="415882"/>
                  <a:pt x="469439" y="415998"/>
                </a:cubicBezTo>
                <a:cubicBezTo>
                  <a:pt x="469555" y="416230"/>
                  <a:pt x="469672" y="416404"/>
                  <a:pt x="469788" y="416578"/>
                </a:cubicBezTo>
                <a:cubicBezTo>
                  <a:pt x="469904" y="416753"/>
                  <a:pt x="470021" y="416927"/>
                  <a:pt x="470079" y="417101"/>
                </a:cubicBezTo>
                <a:cubicBezTo>
                  <a:pt x="470195" y="417333"/>
                  <a:pt x="470311" y="417507"/>
                  <a:pt x="470369" y="417681"/>
                </a:cubicBezTo>
                <a:cubicBezTo>
                  <a:pt x="470486" y="417855"/>
                  <a:pt x="470602" y="418029"/>
                  <a:pt x="470660" y="418261"/>
                </a:cubicBezTo>
                <a:cubicBezTo>
                  <a:pt x="470776" y="418436"/>
                  <a:pt x="470835" y="418610"/>
                  <a:pt x="470951" y="418842"/>
                </a:cubicBezTo>
                <a:cubicBezTo>
                  <a:pt x="471009" y="419016"/>
                  <a:pt x="471125" y="419190"/>
                  <a:pt x="471183" y="419364"/>
                </a:cubicBezTo>
                <a:cubicBezTo>
                  <a:pt x="471300" y="419596"/>
                  <a:pt x="471358" y="419828"/>
                  <a:pt x="471416" y="420002"/>
                </a:cubicBezTo>
                <a:cubicBezTo>
                  <a:pt x="471532" y="420177"/>
                  <a:pt x="471590" y="420351"/>
                  <a:pt x="471649" y="420525"/>
                </a:cubicBezTo>
                <a:cubicBezTo>
                  <a:pt x="471765" y="420757"/>
                  <a:pt x="471823" y="420989"/>
                  <a:pt x="471881" y="421221"/>
                </a:cubicBezTo>
                <a:cubicBezTo>
                  <a:pt x="471939" y="421395"/>
                  <a:pt x="471997" y="421569"/>
                  <a:pt x="472056" y="421743"/>
                </a:cubicBezTo>
                <a:cubicBezTo>
                  <a:pt x="472114" y="421976"/>
                  <a:pt x="472230" y="422208"/>
                  <a:pt x="472288" y="422440"/>
                </a:cubicBezTo>
                <a:cubicBezTo>
                  <a:pt x="472288" y="422614"/>
                  <a:pt x="472346" y="422788"/>
                  <a:pt x="472404" y="422962"/>
                </a:cubicBezTo>
                <a:cubicBezTo>
                  <a:pt x="472463" y="423194"/>
                  <a:pt x="472521" y="423426"/>
                  <a:pt x="472579" y="423659"/>
                </a:cubicBezTo>
                <a:cubicBezTo>
                  <a:pt x="472637" y="423833"/>
                  <a:pt x="472637" y="424007"/>
                  <a:pt x="472695" y="424181"/>
                </a:cubicBezTo>
                <a:cubicBezTo>
                  <a:pt x="472753" y="424413"/>
                  <a:pt x="472811" y="424645"/>
                  <a:pt x="472811" y="424819"/>
                </a:cubicBezTo>
                <a:cubicBezTo>
                  <a:pt x="472870" y="425051"/>
                  <a:pt x="472928" y="425226"/>
                  <a:pt x="472928" y="425458"/>
                </a:cubicBezTo>
                <a:cubicBezTo>
                  <a:pt x="472986" y="425632"/>
                  <a:pt x="472986" y="425864"/>
                  <a:pt x="472986" y="426038"/>
                </a:cubicBezTo>
                <a:cubicBezTo>
                  <a:pt x="473044" y="426270"/>
                  <a:pt x="473102" y="426502"/>
                  <a:pt x="473102" y="426734"/>
                </a:cubicBezTo>
                <a:cubicBezTo>
                  <a:pt x="473102" y="426909"/>
                  <a:pt x="473102" y="427083"/>
                  <a:pt x="473160" y="427257"/>
                </a:cubicBezTo>
                <a:cubicBezTo>
                  <a:pt x="473160" y="427547"/>
                  <a:pt x="473160" y="427779"/>
                  <a:pt x="473218" y="428011"/>
                </a:cubicBezTo>
                <a:cubicBezTo>
                  <a:pt x="473218" y="428185"/>
                  <a:pt x="473218" y="428359"/>
                  <a:pt x="473218" y="428533"/>
                </a:cubicBezTo>
                <a:cubicBezTo>
                  <a:pt x="473218" y="428824"/>
                  <a:pt x="473218" y="429056"/>
                  <a:pt x="473218" y="429288"/>
                </a:cubicBezTo>
                <a:cubicBezTo>
                  <a:pt x="473218" y="429346"/>
                  <a:pt x="473218" y="429404"/>
                  <a:pt x="473218" y="429520"/>
                </a:cubicBezTo>
                <a:cubicBezTo>
                  <a:pt x="473218" y="429636"/>
                  <a:pt x="473218" y="429752"/>
                  <a:pt x="473218" y="429868"/>
                </a:cubicBezTo>
                <a:cubicBezTo>
                  <a:pt x="473218" y="430100"/>
                  <a:pt x="473218" y="430333"/>
                  <a:pt x="473218" y="430565"/>
                </a:cubicBezTo>
                <a:cubicBezTo>
                  <a:pt x="473218" y="430739"/>
                  <a:pt x="473218" y="430971"/>
                  <a:pt x="473160" y="431203"/>
                </a:cubicBezTo>
                <a:cubicBezTo>
                  <a:pt x="473160" y="431377"/>
                  <a:pt x="473160" y="431551"/>
                  <a:pt x="473160" y="431783"/>
                </a:cubicBezTo>
                <a:cubicBezTo>
                  <a:pt x="473102" y="432016"/>
                  <a:pt x="473102" y="432248"/>
                  <a:pt x="473044" y="432538"/>
                </a:cubicBezTo>
                <a:cubicBezTo>
                  <a:pt x="473044" y="432654"/>
                  <a:pt x="473044" y="432828"/>
                  <a:pt x="472986" y="432944"/>
                </a:cubicBezTo>
                <a:cubicBezTo>
                  <a:pt x="472986" y="433234"/>
                  <a:pt x="472928" y="433524"/>
                  <a:pt x="472870" y="433815"/>
                </a:cubicBezTo>
                <a:cubicBezTo>
                  <a:pt x="472870" y="433931"/>
                  <a:pt x="472811" y="434047"/>
                  <a:pt x="472811" y="434163"/>
                </a:cubicBezTo>
                <a:cubicBezTo>
                  <a:pt x="472753" y="434453"/>
                  <a:pt x="472695" y="434743"/>
                  <a:pt x="472637" y="435091"/>
                </a:cubicBezTo>
                <a:cubicBezTo>
                  <a:pt x="472637" y="435149"/>
                  <a:pt x="472579" y="435265"/>
                  <a:pt x="472579" y="435323"/>
                </a:cubicBezTo>
                <a:cubicBezTo>
                  <a:pt x="472463" y="435672"/>
                  <a:pt x="472404" y="435962"/>
                  <a:pt x="472346" y="436310"/>
                </a:cubicBezTo>
                <a:cubicBezTo>
                  <a:pt x="472288" y="436368"/>
                  <a:pt x="472288" y="436484"/>
                  <a:pt x="472230" y="436542"/>
                </a:cubicBezTo>
                <a:cubicBezTo>
                  <a:pt x="472172" y="436832"/>
                  <a:pt x="472056" y="437181"/>
                  <a:pt x="471997" y="437471"/>
                </a:cubicBezTo>
                <a:cubicBezTo>
                  <a:pt x="471939" y="437587"/>
                  <a:pt x="471881" y="437703"/>
                  <a:pt x="471881" y="437761"/>
                </a:cubicBezTo>
                <a:cubicBezTo>
                  <a:pt x="471765" y="438051"/>
                  <a:pt x="471649" y="438341"/>
                  <a:pt x="471590" y="438631"/>
                </a:cubicBezTo>
                <a:cubicBezTo>
                  <a:pt x="471532" y="438748"/>
                  <a:pt x="471474" y="438864"/>
                  <a:pt x="471416" y="439038"/>
                </a:cubicBezTo>
                <a:cubicBezTo>
                  <a:pt x="471300" y="439270"/>
                  <a:pt x="471242" y="439502"/>
                  <a:pt x="471125" y="439734"/>
                </a:cubicBezTo>
                <a:cubicBezTo>
                  <a:pt x="471009" y="439908"/>
                  <a:pt x="470951" y="440082"/>
                  <a:pt x="470893" y="440256"/>
                </a:cubicBezTo>
                <a:cubicBezTo>
                  <a:pt x="470776" y="440489"/>
                  <a:pt x="470718" y="440663"/>
                  <a:pt x="470602" y="440837"/>
                </a:cubicBezTo>
                <a:cubicBezTo>
                  <a:pt x="470486" y="441069"/>
                  <a:pt x="470369" y="441301"/>
                  <a:pt x="470253" y="441475"/>
                </a:cubicBezTo>
                <a:cubicBezTo>
                  <a:pt x="470195" y="441649"/>
                  <a:pt x="470137" y="441765"/>
                  <a:pt x="470021" y="441939"/>
                </a:cubicBezTo>
                <a:cubicBezTo>
                  <a:pt x="469904" y="442172"/>
                  <a:pt x="469788" y="442404"/>
                  <a:pt x="469614" y="442636"/>
                </a:cubicBezTo>
                <a:cubicBezTo>
                  <a:pt x="469555" y="442752"/>
                  <a:pt x="469497" y="442868"/>
                  <a:pt x="469439" y="442984"/>
                </a:cubicBezTo>
                <a:cubicBezTo>
                  <a:pt x="469265" y="443216"/>
                  <a:pt x="469090" y="443506"/>
                  <a:pt x="468916" y="443738"/>
                </a:cubicBezTo>
                <a:cubicBezTo>
                  <a:pt x="468858" y="443855"/>
                  <a:pt x="468800" y="443913"/>
                  <a:pt x="468742" y="444029"/>
                </a:cubicBezTo>
                <a:cubicBezTo>
                  <a:pt x="468567" y="444261"/>
                  <a:pt x="468393" y="444493"/>
                  <a:pt x="468218" y="444783"/>
                </a:cubicBezTo>
                <a:cubicBezTo>
                  <a:pt x="468160" y="444841"/>
                  <a:pt x="468102" y="444957"/>
                  <a:pt x="467986" y="445015"/>
                </a:cubicBezTo>
                <a:cubicBezTo>
                  <a:pt x="467811" y="445247"/>
                  <a:pt x="467637" y="445479"/>
                  <a:pt x="467462" y="445712"/>
                </a:cubicBezTo>
                <a:cubicBezTo>
                  <a:pt x="467404" y="445828"/>
                  <a:pt x="467288" y="445944"/>
                  <a:pt x="467230" y="446060"/>
                </a:cubicBezTo>
                <a:cubicBezTo>
                  <a:pt x="467055" y="446234"/>
                  <a:pt x="466881" y="446466"/>
                  <a:pt x="466707" y="446640"/>
                </a:cubicBezTo>
                <a:cubicBezTo>
                  <a:pt x="466590" y="446756"/>
                  <a:pt x="466474" y="446872"/>
                  <a:pt x="466358" y="446988"/>
                </a:cubicBezTo>
                <a:cubicBezTo>
                  <a:pt x="466183" y="447162"/>
                  <a:pt x="466009" y="447337"/>
                  <a:pt x="465834" y="447511"/>
                </a:cubicBezTo>
                <a:cubicBezTo>
                  <a:pt x="465718" y="447685"/>
                  <a:pt x="465544" y="447801"/>
                  <a:pt x="465427" y="447975"/>
                </a:cubicBezTo>
                <a:cubicBezTo>
                  <a:pt x="465253" y="448091"/>
                  <a:pt x="465137" y="448265"/>
                  <a:pt x="464962" y="448381"/>
                </a:cubicBezTo>
                <a:cubicBezTo>
                  <a:pt x="464788" y="448555"/>
                  <a:pt x="464613" y="448729"/>
                  <a:pt x="464439" y="448904"/>
                </a:cubicBezTo>
                <a:cubicBezTo>
                  <a:pt x="464323" y="448962"/>
                  <a:pt x="464265" y="449020"/>
                  <a:pt x="464148" y="449078"/>
                </a:cubicBezTo>
                <a:cubicBezTo>
                  <a:pt x="464148" y="449136"/>
                  <a:pt x="464090" y="449194"/>
                  <a:pt x="464032" y="449194"/>
                </a:cubicBezTo>
                <a:cubicBezTo>
                  <a:pt x="463799" y="449368"/>
                  <a:pt x="463625" y="449542"/>
                  <a:pt x="463392" y="449716"/>
                </a:cubicBezTo>
                <a:cubicBezTo>
                  <a:pt x="463276" y="449832"/>
                  <a:pt x="463160" y="449948"/>
                  <a:pt x="463044" y="450006"/>
                </a:cubicBezTo>
                <a:cubicBezTo>
                  <a:pt x="462811" y="450180"/>
                  <a:pt x="462579" y="450354"/>
                  <a:pt x="462346" y="450470"/>
                </a:cubicBezTo>
                <a:cubicBezTo>
                  <a:pt x="462230" y="450586"/>
                  <a:pt x="462113" y="450703"/>
                  <a:pt x="461997" y="450761"/>
                </a:cubicBezTo>
                <a:cubicBezTo>
                  <a:pt x="461765" y="450935"/>
                  <a:pt x="461532" y="451051"/>
                  <a:pt x="461299" y="451225"/>
                </a:cubicBezTo>
                <a:cubicBezTo>
                  <a:pt x="461183" y="451283"/>
                  <a:pt x="461009" y="451399"/>
                  <a:pt x="460892" y="451457"/>
                </a:cubicBezTo>
                <a:cubicBezTo>
                  <a:pt x="460660" y="451631"/>
                  <a:pt x="460485" y="451747"/>
                  <a:pt x="460253" y="451863"/>
                </a:cubicBezTo>
                <a:lnTo>
                  <a:pt x="492405" y="451863"/>
                </a:lnTo>
                <a:lnTo>
                  <a:pt x="492405" y="466720"/>
                </a:lnTo>
                <a:lnTo>
                  <a:pt x="115939" y="466720"/>
                </a:lnTo>
                <a:lnTo>
                  <a:pt x="115939" y="451863"/>
                </a:lnTo>
                <a:lnTo>
                  <a:pt x="148091" y="451863"/>
                </a:lnTo>
                <a:cubicBezTo>
                  <a:pt x="147859" y="451747"/>
                  <a:pt x="147626" y="451631"/>
                  <a:pt x="147452" y="451457"/>
                </a:cubicBezTo>
                <a:cubicBezTo>
                  <a:pt x="147277" y="451399"/>
                  <a:pt x="147161" y="451283"/>
                  <a:pt x="146986" y="451225"/>
                </a:cubicBezTo>
                <a:cubicBezTo>
                  <a:pt x="146812" y="451051"/>
                  <a:pt x="146579" y="450935"/>
                  <a:pt x="146347" y="450761"/>
                </a:cubicBezTo>
                <a:cubicBezTo>
                  <a:pt x="146231" y="450703"/>
                  <a:pt x="146114" y="450586"/>
                  <a:pt x="145940" y="450528"/>
                </a:cubicBezTo>
                <a:cubicBezTo>
                  <a:pt x="145766" y="450354"/>
                  <a:pt x="145533" y="450180"/>
                  <a:pt x="145300" y="450006"/>
                </a:cubicBezTo>
                <a:cubicBezTo>
                  <a:pt x="145184" y="449948"/>
                  <a:pt x="145068" y="449832"/>
                  <a:pt x="144952" y="449716"/>
                </a:cubicBezTo>
                <a:cubicBezTo>
                  <a:pt x="144719" y="449542"/>
                  <a:pt x="144486" y="449368"/>
                  <a:pt x="144312" y="449194"/>
                </a:cubicBezTo>
                <a:cubicBezTo>
                  <a:pt x="144254" y="449194"/>
                  <a:pt x="144196" y="449136"/>
                  <a:pt x="144138" y="449078"/>
                </a:cubicBezTo>
                <a:cubicBezTo>
                  <a:pt x="144079" y="449020"/>
                  <a:pt x="144021" y="448962"/>
                  <a:pt x="143905" y="448904"/>
                </a:cubicBezTo>
                <a:cubicBezTo>
                  <a:pt x="143731" y="448729"/>
                  <a:pt x="143556" y="448555"/>
                  <a:pt x="143382" y="448381"/>
                </a:cubicBezTo>
                <a:cubicBezTo>
                  <a:pt x="143207" y="448265"/>
                  <a:pt x="143091" y="448091"/>
                  <a:pt x="142917" y="447975"/>
                </a:cubicBezTo>
                <a:cubicBezTo>
                  <a:pt x="142800" y="447801"/>
                  <a:pt x="142626" y="447685"/>
                  <a:pt x="142451" y="447511"/>
                </a:cubicBezTo>
                <a:cubicBezTo>
                  <a:pt x="142335" y="447337"/>
                  <a:pt x="142161" y="447220"/>
                  <a:pt x="141986" y="447046"/>
                </a:cubicBezTo>
                <a:cubicBezTo>
                  <a:pt x="141870" y="446872"/>
                  <a:pt x="141754" y="446756"/>
                  <a:pt x="141637" y="446640"/>
                </a:cubicBezTo>
                <a:cubicBezTo>
                  <a:pt x="141463" y="446466"/>
                  <a:pt x="141289" y="446234"/>
                  <a:pt x="141114" y="446060"/>
                </a:cubicBezTo>
                <a:cubicBezTo>
                  <a:pt x="141056" y="445944"/>
                  <a:pt x="140940" y="445828"/>
                  <a:pt x="140882" y="445712"/>
                </a:cubicBezTo>
                <a:cubicBezTo>
                  <a:pt x="140707" y="445479"/>
                  <a:pt x="140475" y="445247"/>
                  <a:pt x="140300" y="445015"/>
                </a:cubicBezTo>
                <a:cubicBezTo>
                  <a:pt x="140242" y="444957"/>
                  <a:pt x="140184" y="444841"/>
                  <a:pt x="140126" y="444783"/>
                </a:cubicBezTo>
                <a:cubicBezTo>
                  <a:pt x="139951" y="444493"/>
                  <a:pt x="139777" y="444261"/>
                  <a:pt x="139603" y="444029"/>
                </a:cubicBezTo>
                <a:cubicBezTo>
                  <a:pt x="139544" y="443913"/>
                  <a:pt x="139486" y="443855"/>
                  <a:pt x="139370" y="443738"/>
                </a:cubicBezTo>
                <a:cubicBezTo>
                  <a:pt x="139254" y="443506"/>
                  <a:pt x="139079" y="443216"/>
                  <a:pt x="138905" y="442984"/>
                </a:cubicBezTo>
                <a:cubicBezTo>
                  <a:pt x="138847" y="442868"/>
                  <a:pt x="138789" y="442752"/>
                  <a:pt x="138730" y="442636"/>
                </a:cubicBezTo>
                <a:cubicBezTo>
                  <a:pt x="138556" y="442404"/>
                  <a:pt x="138440" y="442172"/>
                  <a:pt x="138323" y="441939"/>
                </a:cubicBezTo>
                <a:cubicBezTo>
                  <a:pt x="138207" y="441765"/>
                  <a:pt x="138149" y="441649"/>
                  <a:pt x="138033" y="441475"/>
                </a:cubicBezTo>
                <a:cubicBezTo>
                  <a:pt x="137975" y="441301"/>
                  <a:pt x="137858" y="441069"/>
                  <a:pt x="137742" y="440837"/>
                </a:cubicBezTo>
                <a:cubicBezTo>
                  <a:pt x="137626" y="440663"/>
                  <a:pt x="137568" y="440489"/>
                  <a:pt x="137451" y="440256"/>
                </a:cubicBezTo>
                <a:cubicBezTo>
                  <a:pt x="137393" y="440082"/>
                  <a:pt x="137277" y="439908"/>
                  <a:pt x="137219" y="439734"/>
                </a:cubicBezTo>
                <a:cubicBezTo>
                  <a:pt x="137102" y="439502"/>
                  <a:pt x="137044" y="439270"/>
                  <a:pt x="136928" y="439038"/>
                </a:cubicBezTo>
                <a:cubicBezTo>
                  <a:pt x="136870" y="438922"/>
                  <a:pt x="136812" y="438748"/>
                  <a:pt x="136754" y="438631"/>
                </a:cubicBezTo>
                <a:cubicBezTo>
                  <a:pt x="136637" y="438341"/>
                  <a:pt x="136579" y="438051"/>
                  <a:pt x="136463" y="437761"/>
                </a:cubicBezTo>
                <a:cubicBezTo>
                  <a:pt x="136405" y="437703"/>
                  <a:pt x="136405" y="437587"/>
                  <a:pt x="136347" y="437471"/>
                </a:cubicBezTo>
                <a:cubicBezTo>
                  <a:pt x="136288" y="437181"/>
                  <a:pt x="136172" y="436832"/>
                  <a:pt x="136056" y="436542"/>
                </a:cubicBezTo>
                <a:cubicBezTo>
                  <a:pt x="136056" y="436484"/>
                  <a:pt x="136056" y="436368"/>
                  <a:pt x="135998" y="436310"/>
                </a:cubicBezTo>
                <a:cubicBezTo>
                  <a:pt x="135940" y="435962"/>
                  <a:pt x="135823" y="435672"/>
                  <a:pt x="135765" y="435323"/>
                </a:cubicBezTo>
                <a:cubicBezTo>
                  <a:pt x="135765" y="435265"/>
                  <a:pt x="135707" y="435149"/>
                  <a:pt x="135707" y="435091"/>
                </a:cubicBezTo>
                <a:cubicBezTo>
                  <a:pt x="135649" y="434801"/>
                  <a:pt x="135591" y="434453"/>
                  <a:pt x="135533" y="434163"/>
                </a:cubicBezTo>
                <a:cubicBezTo>
                  <a:pt x="135474" y="434047"/>
                  <a:pt x="135474" y="433931"/>
                  <a:pt x="135474" y="433815"/>
                </a:cubicBezTo>
                <a:cubicBezTo>
                  <a:pt x="135416" y="433524"/>
                  <a:pt x="135358" y="433234"/>
                  <a:pt x="135358" y="432944"/>
                </a:cubicBezTo>
                <a:cubicBezTo>
                  <a:pt x="135300" y="432828"/>
                  <a:pt x="135300" y="432654"/>
                  <a:pt x="135300" y="432538"/>
                </a:cubicBezTo>
                <a:cubicBezTo>
                  <a:pt x="135242" y="432306"/>
                  <a:pt x="135242" y="432016"/>
                  <a:pt x="135184" y="431783"/>
                </a:cubicBezTo>
                <a:cubicBezTo>
                  <a:pt x="135184" y="431551"/>
                  <a:pt x="135184" y="431377"/>
                  <a:pt x="135184" y="431203"/>
                </a:cubicBezTo>
                <a:cubicBezTo>
                  <a:pt x="135126" y="430971"/>
                  <a:pt x="135126" y="430739"/>
                  <a:pt x="135126" y="430565"/>
                </a:cubicBezTo>
                <a:cubicBezTo>
                  <a:pt x="135126" y="430333"/>
                  <a:pt x="135126" y="430100"/>
                  <a:pt x="135126" y="429868"/>
                </a:cubicBezTo>
                <a:cubicBezTo>
                  <a:pt x="135126" y="429752"/>
                  <a:pt x="135067" y="429636"/>
                  <a:pt x="135067" y="429520"/>
                </a:cubicBezTo>
                <a:cubicBezTo>
                  <a:pt x="135067" y="429404"/>
                  <a:pt x="135126" y="429346"/>
                  <a:pt x="135126" y="429288"/>
                </a:cubicBezTo>
                <a:cubicBezTo>
                  <a:pt x="135126" y="429056"/>
                  <a:pt x="135126" y="428824"/>
                  <a:pt x="135126" y="428533"/>
                </a:cubicBezTo>
                <a:cubicBezTo>
                  <a:pt x="135126" y="428359"/>
                  <a:pt x="135126" y="428185"/>
                  <a:pt x="135126" y="428011"/>
                </a:cubicBezTo>
                <a:cubicBezTo>
                  <a:pt x="135126" y="427779"/>
                  <a:pt x="135184" y="427547"/>
                  <a:pt x="135184" y="427257"/>
                </a:cubicBezTo>
                <a:cubicBezTo>
                  <a:pt x="135184" y="427083"/>
                  <a:pt x="135242" y="426909"/>
                  <a:pt x="135242" y="426734"/>
                </a:cubicBezTo>
                <a:cubicBezTo>
                  <a:pt x="135242" y="426502"/>
                  <a:pt x="135300" y="426270"/>
                  <a:pt x="135300" y="426038"/>
                </a:cubicBezTo>
                <a:cubicBezTo>
                  <a:pt x="135358" y="425864"/>
                  <a:pt x="135358" y="425632"/>
                  <a:pt x="135416" y="425458"/>
                </a:cubicBezTo>
                <a:cubicBezTo>
                  <a:pt x="135416" y="425226"/>
                  <a:pt x="135474" y="425051"/>
                  <a:pt x="135533" y="424819"/>
                </a:cubicBezTo>
                <a:cubicBezTo>
                  <a:pt x="135533" y="424645"/>
                  <a:pt x="135591" y="424413"/>
                  <a:pt x="135649" y="424181"/>
                </a:cubicBezTo>
                <a:cubicBezTo>
                  <a:pt x="135649" y="424007"/>
                  <a:pt x="135707" y="423833"/>
                  <a:pt x="135765" y="423659"/>
                </a:cubicBezTo>
                <a:cubicBezTo>
                  <a:pt x="135823" y="423426"/>
                  <a:pt x="135881" y="423194"/>
                  <a:pt x="135940" y="422962"/>
                </a:cubicBezTo>
                <a:cubicBezTo>
                  <a:pt x="135998" y="422788"/>
                  <a:pt x="135998" y="422614"/>
                  <a:pt x="136056" y="422440"/>
                </a:cubicBezTo>
                <a:cubicBezTo>
                  <a:pt x="136114" y="422208"/>
                  <a:pt x="136230" y="421976"/>
                  <a:pt x="136288" y="421743"/>
                </a:cubicBezTo>
                <a:cubicBezTo>
                  <a:pt x="136347" y="421569"/>
                  <a:pt x="136405" y="421395"/>
                  <a:pt x="136463" y="421221"/>
                </a:cubicBezTo>
                <a:cubicBezTo>
                  <a:pt x="136521" y="420989"/>
                  <a:pt x="136579" y="420757"/>
                  <a:pt x="136695" y="420525"/>
                </a:cubicBezTo>
                <a:cubicBezTo>
                  <a:pt x="136754" y="420351"/>
                  <a:pt x="136812" y="420177"/>
                  <a:pt x="136870" y="420002"/>
                </a:cubicBezTo>
                <a:cubicBezTo>
                  <a:pt x="136986" y="419828"/>
                  <a:pt x="137044" y="419596"/>
                  <a:pt x="137161" y="419364"/>
                </a:cubicBezTo>
                <a:cubicBezTo>
                  <a:pt x="137219" y="419190"/>
                  <a:pt x="137335" y="419016"/>
                  <a:pt x="137393" y="418842"/>
                </a:cubicBezTo>
                <a:cubicBezTo>
                  <a:pt x="137509" y="418610"/>
                  <a:pt x="137568" y="418436"/>
                  <a:pt x="137684" y="418261"/>
                </a:cubicBezTo>
                <a:cubicBezTo>
                  <a:pt x="137742" y="418029"/>
                  <a:pt x="137858" y="417855"/>
                  <a:pt x="137975" y="417681"/>
                </a:cubicBezTo>
                <a:cubicBezTo>
                  <a:pt x="138033" y="417507"/>
                  <a:pt x="138149" y="417333"/>
                  <a:pt x="138265" y="417101"/>
                </a:cubicBezTo>
                <a:cubicBezTo>
                  <a:pt x="138323" y="416927"/>
                  <a:pt x="138440" y="416753"/>
                  <a:pt x="138556" y="416578"/>
                </a:cubicBezTo>
                <a:cubicBezTo>
                  <a:pt x="138672" y="416404"/>
                  <a:pt x="138789" y="416230"/>
                  <a:pt x="138905" y="415998"/>
                </a:cubicBezTo>
                <a:cubicBezTo>
                  <a:pt x="138963" y="415824"/>
                  <a:pt x="139079" y="415708"/>
                  <a:pt x="139196" y="415534"/>
                </a:cubicBezTo>
                <a:cubicBezTo>
                  <a:pt x="139312" y="415360"/>
                  <a:pt x="139428" y="415128"/>
                  <a:pt x="139603" y="414953"/>
                </a:cubicBezTo>
                <a:cubicBezTo>
                  <a:pt x="139661" y="414779"/>
                  <a:pt x="139777" y="414663"/>
                  <a:pt x="139893" y="414489"/>
                </a:cubicBezTo>
                <a:cubicBezTo>
                  <a:pt x="140068" y="414315"/>
                  <a:pt x="140184" y="414083"/>
                  <a:pt x="140358" y="413909"/>
                </a:cubicBezTo>
                <a:cubicBezTo>
                  <a:pt x="140475" y="413735"/>
                  <a:pt x="140533" y="413619"/>
                  <a:pt x="140649" y="413503"/>
                </a:cubicBezTo>
                <a:cubicBezTo>
                  <a:pt x="140823" y="413270"/>
                  <a:pt x="140998" y="413096"/>
                  <a:pt x="141172" y="412864"/>
                </a:cubicBezTo>
                <a:cubicBezTo>
                  <a:pt x="141172" y="412806"/>
                  <a:pt x="141230" y="412748"/>
                  <a:pt x="141289" y="412748"/>
                </a:cubicBezTo>
                <a:lnTo>
                  <a:pt x="223791" y="316237"/>
                </a:lnTo>
                <a:cubicBezTo>
                  <a:pt x="228675" y="310550"/>
                  <a:pt x="235478" y="307532"/>
                  <a:pt x="242397" y="307242"/>
                </a:cubicBezTo>
                <a:close/>
                <a:moveTo>
                  <a:pt x="304172" y="179448"/>
                </a:moveTo>
                <a:cubicBezTo>
                  <a:pt x="339501" y="179448"/>
                  <a:pt x="368140" y="208056"/>
                  <a:pt x="368140" y="243345"/>
                </a:cubicBezTo>
                <a:cubicBezTo>
                  <a:pt x="368140" y="278634"/>
                  <a:pt x="339501" y="307242"/>
                  <a:pt x="304172" y="307242"/>
                </a:cubicBezTo>
                <a:cubicBezTo>
                  <a:pt x="268843" y="307242"/>
                  <a:pt x="240204" y="278634"/>
                  <a:pt x="240204" y="243345"/>
                </a:cubicBezTo>
                <a:cubicBezTo>
                  <a:pt x="240204" y="208056"/>
                  <a:pt x="268843" y="179448"/>
                  <a:pt x="304172" y="179448"/>
                </a:cubicBezTo>
                <a:close/>
                <a:moveTo>
                  <a:pt x="411125" y="126312"/>
                </a:moveTo>
                <a:lnTo>
                  <a:pt x="534027" y="126312"/>
                </a:lnTo>
                <a:cubicBezTo>
                  <a:pt x="538561" y="126312"/>
                  <a:pt x="542224" y="129969"/>
                  <a:pt x="542224" y="134497"/>
                </a:cubicBezTo>
                <a:lnTo>
                  <a:pt x="542224" y="211062"/>
                </a:lnTo>
                <a:cubicBezTo>
                  <a:pt x="542224" y="215590"/>
                  <a:pt x="538561" y="219247"/>
                  <a:pt x="534027" y="219247"/>
                </a:cubicBezTo>
                <a:lnTo>
                  <a:pt x="411125" y="219247"/>
                </a:lnTo>
                <a:cubicBezTo>
                  <a:pt x="406591" y="219247"/>
                  <a:pt x="402928" y="215590"/>
                  <a:pt x="402928" y="211062"/>
                </a:cubicBezTo>
                <a:lnTo>
                  <a:pt x="402928" y="134497"/>
                </a:lnTo>
                <a:cubicBezTo>
                  <a:pt x="402928" y="129969"/>
                  <a:pt x="406591" y="126312"/>
                  <a:pt x="411125" y="126312"/>
                </a:cubicBezTo>
                <a:close/>
                <a:moveTo>
                  <a:pt x="74317" y="126312"/>
                </a:moveTo>
                <a:lnTo>
                  <a:pt x="197219" y="126312"/>
                </a:lnTo>
                <a:cubicBezTo>
                  <a:pt x="201753" y="126312"/>
                  <a:pt x="205416" y="129969"/>
                  <a:pt x="205416" y="134497"/>
                </a:cubicBezTo>
                <a:lnTo>
                  <a:pt x="205416" y="211062"/>
                </a:lnTo>
                <a:cubicBezTo>
                  <a:pt x="205416" y="215590"/>
                  <a:pt x="201753" y="219247"/>
                  <a:pt x="197219" y="219247"/>
                </a:cubicBezTo>
                <a:lnTo>
                  <a:pt x="74317" y="219247"/>
                </a:lnTo>
                <a:cubicBezTo>
                  <a:pt x="69783" y="219247"/>
                  <a:pt x="66120" y="215590"/>
                  <a:pt x="66120" y="211062"/>
                </a:cubicBezTo>
                <a:lnTo>
                  <a:pt x="66120" y="134497"/>
                </a:lnTo>
                <a:cubicBezTo>
                  <a:pt x="66120" y="129969"/>
                  <a:pt x="69783" y="126312"/>
                  <a:pt x="74317" y="126312"/>
                </a:cubicBezTo>
                <a:close/>
                <a:moveTo>
                  <a:pt x="471624" y="109235"/>
                </a:moveTo>
                <a:lnTo>
                  <a:pt x="483020" y="120596"/>
                </a:lnTo>
                <a:lnTo>
                  <a:pt x="460227" y="120596"/>
                </a:lnTo>
                <a:close/>
                <a:moveTo>
                  <a:pt x="134956" y="109235"/>
                </a:moveTo>
                <a:lnTo>
                  <a:pt x="146353" y="120596"/>
                </a:lnTo>
                <a:lnTo>
                  <a:pt x="123560" y="120596"/>
                </a:lnTo>
                <a:close/>
                <a:moveTo>
                  <a:pt x="520349" y="102680"/>
                </a:moveTo>
                <a:cubicBezTo>
                  <a:pt x="526510" y="102390"/>
                  <a:pt x="532787" y="104828"/>
                  <a:pt x="537088" y="109879"/>
                </a:cubicBezTo>
                <a:lnTo>
                  <a:pt x="603346" y="187381"/>
                </a:lnTo>
                <a:cubicBezTo>
                  <a:pt x="603404" y="187439"/>
                  <a:pt x="603404" y="187497"/>
                  <a:pt x="603462" y="187555"/>
                </a:cubicBezTo>
                <a:cubicBezTo>
                  <a:pt x="603578" y="187671"/>
                  <a:pt x="603753" y="187846"/>
                  <a:pt x="603869" y="188020"/>
                </a:cubicBezTo>
                <a:cubicBezTo>
                  <a:pt x="603927" y="188136"/>
                  <a:pt x="604043" y="188194"/>
                  <a:pt x="604101" y="188310"/>
                </a:cubicBezTo>
                <a:cubicBezTo>
                  <a:pt x="604217" y="188484"/>
                  <a:pt x="604334" y="188658"/>
                  <a:pt x="604450" y="188833"/>
                </a:cubicBezTo>
                <a:cubicBezTo>
                  <a:pt x="604566" y="188949"/>
                  <a:pt x="604624" y="189065"/>
                  <a:pt x="604741" y="189181"/>
                </a:cubicBezTo>
                <a:cubicBezTo>
                  <a:pt x="604857" y="189355"/>
                  <a:pt x="604915" y="189471"/>
                  <a:pt x="605031" y="189645"/>
                </a:cubicBezTo>
                <a:cubicBezTo>
                  <a:pt x="605147" y="189761"/>
                  <a:pt x="605206" y="189936"/>
                  <a:pt x="605264" y="190052"/>
                </a:cubicBezTo>
                <a:cubicBezTo>
                  <a:pt x="605380" y="190168"/>
                  <a:pt x="605438" y="190342"/>
                  <a:pt x="605554" y="190516"/>
                </a:cubicBezTo>
                <a:cubicBezTo>
                  <a:pt x="605612" y="190632"/>
                  <a:pt x="605729" y="190806"/>
                  <a:pt x="605787" y="190922"/>
                </a:cubicBezTo>
                <a:cubicBezTo>
                  <a:pt x="605903" y="191097"/>
                  <a:pt x="605961" y="191213"/>
                  <a:pt x="606019" y="191387"/>
                </a:cubicBezTo>
                <a:cubicBezTo>
                  <a:pt x="606135" y="191561"/>
                  <a:pt x="606194" y="191677"/>
                  <a:pt x="606252" y="191851"/>
                </a:cubicBezTo>
                <a:cubicBezTo>
                  <a:pt x="606310" y="191967"/>
                  <a:pt x="606426" y="192142"/>
                  <a:pt x="606484" y="192316"/>
                </a:cubicBezTo>
                <a:cubicBezTo>
                  <a:pt x="606542" y="192432"/>
                  <a:pt x="606600" y="192606"/>
                  <a:pt x="606659" y="192722"/>
                </a:cubicBezTo>
                <a:cubicBezTo>
                  <a:pt x="606775" y="192896"/>
                  <a:pt x="606833" y="193070"/>
                  <a:pt x="606891" y="193245"/>
                </a:cubicBezTo>
                <a:cubicBezTo>
                  <a:pt x="606949" y="193419"/>
                  <a:pt x="607007" y="193535"/>
                  <a:pt x="607065" y="193709"/>
                </a:cubicBezTo>
                <a:cubicBezTo>
                  <a:pt x="607124" y="193883"/>
                  <a:pt x="607182" y="194057"/>
                  <a:pt x="607240" y="194232"/>
                </a:cubicBezTo>
                <a:cubicBezTo>
                  <a:pt x="607298" y="194348"/>
                  <a:pt x="607356" y="194522"/>
                  <a:pt x="607356" y="194638"/>
                </a:cubicBezTo>
                <a:cubicBezTo>
                  <a:pt x="607414" y="194812"/>
                  <a:pt x="607472" y="194986"/>
                  <a:pt x="607530" y="195218"/>
                </a:cubicBezTo>
                <a:cubicBezTo>
                  <a:pt x="607588" y="195335"/>
                  <a:pt x="607647" y="195451"/>
                  <a:pt x="607647" y="195625"/>
                </a:cubicBezTo>
                <a:cubicBezTo>
                  <a:pt x="607705" y="195799"/>
                  <a:pt x="607763" y="195973"/>
                  <a:pt x="607763" y="196147"/>
                </a:cubicBezTo>
                <a:cubicBezTo>
                  <a:pt x="607821" y="196321"/>
                  <a:pt x="607879" y="196438"/>
                  <a:pt x="607879" y="196612"/>
                </a:cubicBezTo>
                <a:cubicBezTo>
                  <a:pt x="607937" y="196786"/>
                  <a:pt x="607937" y="196960"/>
                  <a:pt x="607995" y="197134"/>
                </a:cubicBezTo>
                <a:cubicBezTo>
                  <a:pt x="607995" y="197308"/>
                  <a:pt x="608053" y="197425"/>
                  <a:pt x="608053" y="197599"/>
                </a:cubicBezTo>
                <a:cubicBezTo>
                  <a:pt x="608112" y="197773"/>
                  <a:pt x="608112" y="197947"/>
                  <a:pt x="608170" y="198121"/>
                </a:cubicBezTo>
                <a:cubicBezTo>
                  <a:pt x="608170" y="198295"/>
                  <a:pt x="608170" y="198469"/>
                  <a:pt x="608228" y="198644"/>
                </a:cubicBezTo>
                <a:cubicBezTo>
                  <a:pt x="608228" y="198760"/>
                  <a:pt x="608228" y="198934"/>
                  <a:pt x="608228" y="199108"/>
                </a:cubicBezTo>
                <a:cubicBezTo>
                  <a:pt x="608286" y="199282"/>
                  <a:pt x="608286" y="199456"/>
                  <a:pt x="608286" y="199689"/>
                </a:cubicBezTo>
                <a:cubicBezTo>
                  <a:pt x="608286" y="199805"/>
                  <a:pt x="608286" y="199979"/>
                  <a:pt x="608286" y="200095"/>
                </a:cubicBezTo>
                <a:cubicBezTo>
                  <a:pt x="608344" y="200327"/>
                  <a:pt x="608344" y="200501"/>
                  <a:pt x="608344" y="200676"/>
                </a:cubicBezTo>
                <a:cubicBezTo>
                  <a:pt x="608344" y="200734"/>
                  <a:pt x="608344" y="200792"/>
                  <a:pt x="608344" y="200908"/>
                </a:cubicBezTo>
                <a:cubicBezTo>
                  <a:pt x="608344" y="200966"/>
                  <a:pt x="608344" y="201082"/>
                  <a:pt x="608344" y="201198"/>
                </a:cubicBezTo>
                <a:cubicBezTo>
                  <a:pt x="608344" y="201372"/>
                  <a:pt x="608286" y="201546"/>
                  <a:pt x="608286" y="201721"/>
                </a:cubicBezTo>
                <a:cubicBezTo>
                  <a:pt x="608286" y="201895"/>
                  <a:pt x="608286" y="202069"/>
                  <a:pt x="608286" y="202243"/>
                </a:cubicBezTo>
                <a:cubicBezTo>
                  <a:pt x="608286" y="202417"/>
                  <a:pt x="608228" y="202533"/>
                  <a:pt x="608228" y="202707"/>
                </a:cubicBezTo>
                <a:cubicBezTo>
                  <a:pt x="608228" y="202882"/>
                  <a:pt x="608228" y="203114"/>
                  <a:pt x="608170" y="203288"/>
                </a:cubicBezTo>
                <a:cubicBezTo>
                  <a:pt x="608170" y="203404"/>
                  <a:pt x="608170" y="203520"/>
                  <a:pt x="608112" y="203636"/>
                </a:cubicBezTo>
                <a:cubicBezTo>
                  <a:pt x="608112" y="203869"/>
                  <a:pt x="608053" y="204101"/>
                  <a:pt x="608053" y="204333"/>
                </a:cubicBezTo>
                <a:cubicBezTo>
                  <a:pt x="607995" y="204449"/>
                  <a:pt x="607995" y="204507"/>
                  <a:pt x="607995" y="204623"/>
                </a:cubicBezTo>
                <a:cubicBezTo>
                  <a:pt x="607937" y="204855"/>
                  <a:pt x="607879" y="205088"/>
                  <a:pt x="607821" y="205378"/>
                </a:cubicBezTo>
                <a:cubicBezTo>
                  <a:pt x="607821" y="205436"/>
                  <a:pt x="607821" y="205494"/>
                  <a:pt x="607763" y="205552"/>
                </a:cubicBezTo>
                <a:cubicBezTo>
                  <a:pt x="607705" y="205842"/>
                  <a:pt x="607647" y="206075"/>
                  <a:pt x="607588" y="206365"/>
                </a:cubicBezTo>
                <a:cubicBezTo>
                  <a:pt x="607588" y="206423"/>
                  <a:pt x="607530" y="206481"/>
                  <a:pt x="607530" y="206539"/>
                </a:cubicBezTo>
                <a:cubicBezTo>
                  <a:pt x="607472" y="206771"/>
                  <a:pt x="607414" y="207061"/>
                  <a:pt x="607298" y="207294"/>
                </a:cubicBezTo>
                <a:cubicBezTo>
                  <a:pt x="607298" y="207352"/>
                  <a:pt x="607240" y="207468"/>
                  <a:pt x="607240" y="207526"/>
                </a:cubicBezTo>
                <a:cubicBezTo>
                  <a:pt x="607124" y="207758"/>
                  <a:pt x="607065" y="207990"/>
                  <a:pt x="607007" y="208223"/>
                </a:cubicBezTo>
                <a:cubicBezTo>
                  <a:pt x="606949" y="208339"/>
                  <a:pt x="606891" y="208397"/>
                  <a:pt x="606833" y="208513"/>
                </a:cubicBezTo>
                <a:cubicBezTo>
                  <a:pt x="606775" y="208745"/>
                  <a:pt x="606717" y="208919"/>
                  <a:pt x="606600" y="209093"/>
                </a:cubicBezTo>
                <a:cubicBezTo>
                  <a:pt x="606542" y="209268"/>
                  <a:pt x="606484" y="209384"/>
                  <a:pt x="606426" y="209500"/>
                </a:cubicBezTo>
                <a:cubicBezTo>
                  <a:pt x="606368" y="209674"/>
                  <a:pt x="606310" y="209848"/>
                  <a:pt x="606194" y="210022"/>
                </a:cubicBezTo>
                <a:cubicBezTo>
                  <a:pt x="606135" y="210196"/>
                  <a:pt x="606019" y="210313"/>
                  <a:pt x="605961" y="210487"/>
                </a:cubicBezTo>
                <a:cubicBezTo>
                  <a:pt x="605903" y="210603"/>
                  <a:pt x="605845" y="210719"/>
                  <a:pt x="605729" y="210835"/>
                </a:cubicBezTo>
                <a:cubicBezTo>
                  <a:pt x="605671" y="211067"/>
                  <a:pt x="605554" y="211241"/>
                  <a:pt x="605438" y="211416"/>
                </a:cubicBezTo>
                <a:cubicBezTo>
                  <a:pt x="605380" y="211532"/>
                  <a:pt x="605322" y="211648"/>
                  <a:pt x="605264" y="211706"/>
                </a:cubicBezTo>
                <a:cubicBezTo>
                  <a:pt x="605147" y="211938"/>
                  <a:pt x="605031" y="212112"/>
                  <a:pt x="604857" y="212344"/>
                </a:cubicBezTo>
                <a:cubicBezTo>
                  <a:pt x="604799" y="212402"/>
                  <a:pt x="604799" y="212461"/>
                  <a:pt x="604741" y="212519"/>
                </a:cubicBezTo>
                <a:cubicBezTo>
                  <a:pt x="604566" y="212751"/>
                  <a:pt x="604450" y="212925"/>
                  <a:pt x="604276" y="213157"/>
                </a:cubicBezTo>
                <a:cubicBezTo>
                  <a:pt x="604217" y="213215"/>
                  <a:pt x="604159" y="213273"/>
                  <a:pt x="604101" y="213389"/>
                </a:cubicBezTo>
                <a:cubicBezTo>
                  <a:pt x="603985" y="213564"/>
                  <a:pt x="603869" y="213738"/>
                  <a:pt x="603694" y="213912"/>
                </a:cubicBezTo>
                <a:cubicBezTo>
                  <a:pt x="603636" y="214028"/>
                  <a:pt x="603578" y="214086"/>
                  <a:pt x="603462" y="214144"/>
                </a:cubicBezTo>
                <a:cubicBezTo>
                  <a:pt x="603346" y="214318"/>
                  <a:pt x="603229" y="214492"/>
                  <a:pt x="603055" y="214667"/>
                </a:cubicBezTo>
                <a:cubicBezTo>
                  <a:pt x="602997" y="214783"/>
                  <a:pt x="602881" y="214841"/>
                  <a:pt x="602764" y="214957"/>
                </a:cubicBezTo>
                <a:cubicBezTo>
                  <a:pt x="602648" y="215073"/>
                  <a:pt x="602532" y="215247"/>
                  <a:pt x="602416" y="215363"/>
                </a:cubicBezTo>
                <a:cubicBezTo>
                  <a:pt x="602299" y="215479"/>
                  <a:pt x="602183" y="215595"/>
                  <a:pt x="602009" y="215712"/>
                </a:cubicBezTo>
                <a:cubicBezTo>
                  <a:pt x="601951" y="215828"/>
                  <a:pt x="601835" y="215944"/>
                  <a:pt x="601660" y="216060"/>
                </a:cubicBezTo>
                <a:cubicBezTo>
                  <a:pt x="601544" y="216176"/>
                  <a:pt x="601370" y="216350"/>
                  <a:pt x="601253" y="216466"/>
                </a:cubicBezTo>
                <a:cubicBezTo>
                  <a:pt x="601195" y="216524"/>
                  <a:pt x="601137" y="216582"/>
                  <a:pt x="601079" y="216640"/>
                </a:cubicBezTo>
                <a:cubicBezTo>
                  <a:pt x="601021" y="216640"/>
                  <a:pt x="600963" y="216698"/>
                  <a:pt x="600905" y="216698"/>
                </a:cubicBezTo>
                <a:cubicBezTo>
                  <a:pt x="600788" y="216873"/>
                  <a:pt x="600614" y="216989"/>
                  <a:pt x="600440" y="217163"/>
                </a:cubicBezTo>
                <a:cubicBezTo>
                  <a:pt x="600323" y="217221"/>
                  <a:pt x="600207" y="217279"/>
                  <a:pt x="600149" y="217395"/>
                </a:cubicBezTo>
                <a:cubicBezTo>
                  <a:pt x="599975" y="217511"/>
                  <a:pt x="599800" y="217627"/>
                  <a:pt x="599568" y="217743"/>
                </a:cubicBezTo>
                <a:cubicBezTo>
                  <a:pt x="599510" y="217801"/>
                  <a:pt x="599393" y="217918"/>
                  <a:pt x="599277" y="217976"/>
                </a:cubicBezTo>
                <a:cubicBezTo>
                  <a:pt x="599103" y="218092"/>
                  <a:pt x="598928" y="218208"/>
                  <a:pt x="598754" y="218324"/>
                </a:cubicBezTo>
                <a:cubicBezTo>
                  <a:pt x="598638" y="218382"/>
                  <a:pt x="598522" y="218498"/>
                  <a:pt x="598405" y="218556"/>
                </a:cubicBezTo>
                <a:cubicBezTo>
                  <a:pt x="598231" y="218672"/>
                  <a:pt x="598057" y="218730"/>
                  <a:pt x="597882" y="218846"/>
                </a:cubicBezTo>
                <a:cubicBezTo>
                  <a:pt x="597766" y="218905"/>
                  <a:pt x="597650" y="218963"/>
                  <a:pt x="597534" y="219079"/>
                </a:cubicBezTo>
                <a:cubicBezTo>
                  <a:pt x="597359" y="219137"/>
                  <a:pt x="597185" y="219253"/>
                  <a:pt x="597010" y="219311"/>
                </a:cubicBezTo>
                <a:cubicBezTo>
                  <a:pt x="596894" y="219369"/>
                  <a:pt x="596778" y="219485"/>
                  <a:pt x="596604" y="219543"/>
                </a:cubicBezTo>
                <a:cubicBezTo>
                  <a:pt x="596429" y="219601"/>
                  <a:pt x="596313" y="219659"/>
                  <a:pt x="596139" y="219775"/>
                </a:cubicBezTo>
                <a:cubicBezTo>
                  <a:pt x="595964" y="219833"/>
                  <a:pt x="595848" y="219891"/>
                  <a:pt x="595674" y="219949"/>
                </a:cubicBezTo>
                <a:cubicBezTo>
                  <a:pt x="595499" y="220008"/>
                  <a:pt x="595325" y="220066"/>
                  <a:pt x="595151" y="220182"/>
                </a:cubicBezTo>
                <a:cubicBezTo>
                  <a:pt x="595034" y="220182"/>
                  <a:pt x="594918" y="220240"/>
                  <a:pt x="594744" y="220298"/>
                </a:cubicBezTo>
                <a:cubicBezTo>
                  <a:pt x="594569" y="220356"/>
                  <a:pt x="594395" y="220414"/>
                  <a:pt x="594221" y="220530"/>
                </a:cubicBezTo>
                <a:cubicBezTo>
                  <a:pt x="594046" y="220530"/>
                  <a:pt x="593930" y="220588"/>
                  <a:pt x="593814" y="220646"/>
                </a:cubicBezTo>
                <a:cubicBezTo>
                  <a:pt x="593639" y="220704"/>
                  <a:pt x="593407" y="220762"/>
                  <a:pt x="593233" y="220820"/>
                </a:cubicBezTo>
                <a:cubicBezTo>
                  <a:pt x="593116" y="220820"/>
                  <a:pt x="592942" y="220878"/>
                  <a:pt x="592826" y="220936"/>
                </a:cubicBezTo>
                <a:cubicBezTo>
                  <a:pt x="592651" y="220994"/>
                  <a:pt x="592477" y="220994"/>
                  <a:pt x="592245" y="221053"/>
                </a:cubicBezTo>
                <a:cubicBezTo>
                  <a:pt x="592128" y="221111"/>
                  <a:pt x="591954" y="221111"/>
                  <a:pt x="591838" y="221169"/>
                </a:cubicBezTo>
                <a:cubicBezTo>
                  <a:pt x="591663" y="221169"/>
                  <a:pt x="591489" y="221227"/>
                  <a:pt x="591315" y="221227"/>
                </a:cubicBezTo>
                <a:cubicBezTo>
                  <a:pt x="591140" y="221285"/>
                  <a:pt x="590966" y="221285"/>
                  <a:pt x="590850" y="221343"/>
                </a:cubicBezTo>
                <a:cubicBezTo>
                  <a:pt x="590675" y="221343"/>
                  <a:pt x="590501" y="221401"/>
                  <a:pt x="590327" y="221401"/>
                </a:cubicBezTo>
                <a:cubicBezTo>
                  <a:pt x="590152" y="221401"/>
                  <a:pt x="589978" y="221459"/>
                  <a:pt x="589804" y="221459"/>
                </a:cubicBezTo>
                <a:cubicBezTo>
                  <a:pt x="589629" y="221459"/>
                  <a:pt x="589513" y="221517"/>
                  <a:pt x="589339" y="221517"/>
                </a:cubicBezTo>
                <a:cubicBezTo>
                  <a:pt x="589164" y="221517"/>
                  <a:pt x="588932" y="221517"/>
                  <a:pt x="588757" y="221575"/>
                </a:cubicBezTo>
                <a:cubicBezTo>
                  <a:pt x="588641" y="221575"/>
                  <a:pt x="588467" y="221575"/>
                  <a:pt x="588350" y="221575"/>
                </a:cubicBezTo>
                <a:cubicBezTo>
                  <a:pt x="588118" y="221575"/>
                  <a:pt x="587944" y="221575"/>
                  <a:pt x="587711" y="221575"/>
                </a:cubicBezTo>
                <a:cubicBezTo>
                  <a:pt x="587653" y="221575"/>
                  <a:pt x="587595" y="221575"/>
                  <a:pt x="587537" y="221575"/>
                </a:cubicBezTo>
                <a:lnTo>
                  <a:pt x="540866" y="221517"/>
                </a:lnTo>
                <a:cubicBezTo>
                  <a:pt x="544644" y="219659"/>
                  <a:pt x="547259" y="215712"/>
                  <a:pt x="547259" y="211183"/>
                </a:cubicBezTo>
                <a:lnTo>
                  <a:pt x="547259" y="132520"/>
                </a:lnTo>
                <a:cubicBezTo>
                  <a:pt x="547259" y="126134"/>
                  <a:pt x="542086" y="120967"/>
                  <a:pt x="535635" y="120967"/>
                </a:cubicBezTo>
                <a:lnTo>
                  <a:pt x="520349" y="120967"/>
                </a:lnTo>
                <a:close/>
                <a:moveTo>
                  <a:pt x="183611" y="102622"/>
                </a:moveTo>
                <a:cubicBezTo>
                  <a:pt x="189829" y="102390"/>
                  <a:pt x="196048" y="104828"/>
                  <a:pt x="200348" y="109879"/>
                </a:cubicBezTo>
                <a:lnTo>
                  <a:pt x="263985" y="184304"/>
                </a:lnTo>
                <a:cubicBezTo>
                  <a:pt x="250909" y="193187"/>
                  <a:pt x="240971" y="206249"/>
                  <a:pt x="236031" y="221575"/>
                </a:cubicBezTo>
                <a:lnTo>
                  <a:pt x="204126" y="221517"/>
                </a:lnTo>
                <a:cubicBezTo>
                  <a:pt x="207961" y="219659"/>
                  <a:pt x="210577" y="215712"/>
                  <a:pt x="210577" y="211183"/>
                </a:cubicBezTo>
                <a:lnTo>
                  <a:pt x="210577" y="132520"/>
                </a:lnTo>
                <a:cubicBezTo>
                  <a:pt x="210577" y="126134"/>
                  <a:pt x="205346" y="120967"/>
                  <a:pt x="198953" y="120967"/>
                </a:cubicBezTo>
                <a:lnTo>
                  <a:pt x="183611" y="120967"/>
                </a:lnTo>
                <a:close/>
                <a:moveTo>
                  <a:pt x="422898" y="102602"/>
                </a:moveTo>
                <a:lnTo>
                  <a:pt x="422898" y="120950"/>
                </a:lnTo>
                <a:lnTo>
                  <a:pt x="409411" y="120950"/>
                </a:lnTo>
                <a:cubicBezTo>
                  <a:pt x="403016" y="120950"/>
                  <a:pt x="397784" y="126118"/>
                  <a:pt x="397784" y="132505"/>
                </a:cubicBezTo>
                <a:lnTo>
                  <a:pt x="397784" y="211182"/>
                </a:lnTo>
                <a:cubicBezTo>
                  <a:pt x="397784" y="215711"/>
                  <a:pt x="400400" y="219659"/>
                  <a:pt x="404237" y="221517"/>
                </a:cubicBezTo>
                <a:lnTo>
                  <a:pt x="372322" y="221575"/>
                </a:lnTo>
                <a:cubicBezTo>
                  <a:pt x="367380" y="206246"/>
                  <a:pt x="357439" y="193182"/>
                  <a:pt x="344359" y="184298"/>
                </a:cubicBezTo>
                <a:lnTo>
                  <a:pt x="407958" y="109860"/>
                </a:lnTo>
                <a:cubicBezTo>
                  <a:pt x="411911" y="105273"/>
                  <a:pt x="417375" y="102834"/>
                  <a:pt x="422898" y="102602"/>
                </a:cubicBezTo>
                <a:close/>
                <a:moveTo>
                  <a:pt x="86231" y="102602"/>
                </a:moveTo>
                <a:lnTo>
                  <a:pt x="86231" y="120950"/>
                </a:lnTo>
                <a:lnTo>
                  <a:pt x="72683" y="120950"/>
                </a:lnTo>
                <a:cubicBezTo>
                  <a:pt x="66287" y="120950"/>
                  <a:pt x="61112" y="126118"/>
                  <a:pt x="61112" y="132505"/>
                </a:cubicBezTo>
                <a:lnTo>
                  <a:pt x="61112" y="211182"/>
                </a:lnTo>
                <a:cubicBezTo>
                  <a:pt x="61112" y="215711"/>
                  <a:pt x="63728" y="219659"/>
                  <a:pt x="67508" y="221517"/>
                </a:cubicBezTo>
                <a:lnTo>
                  <a:pt x="20758" y="221575"/>
                </a:lnTo>
                <a:cubicBezTo>
                  <a:pt x="20700" y="221575"/>
                  <a:pt x="20642" y="221575"/>
                  <a:pt x="20584" y="221575"/>
                </a:cubicBezTo>
                <a:cubicBezTo>
                  <a:pt x="20409" y="221575"/>
                  <a:pt x="20235" y="221575"/>
                  <a:pt x="20002" y="221575"/>
                </a:cubicBezTo>
                <a:cubicBezTo>
                  <a:pt x="19886" y="221575"/>
                  <a:pt x="19712" y="221575"/>
                  <a:pt x="19595" y="221575"/>
                </a:cubicBezTo>
                <a:cubicBezTo>
                  <a:pt x="19363" y="221517"/>
                  <a:pt x="19188" y="221517"/>
                  <a:pt x="19014" y="221517"/>
                </a:cubicBezTo>
                <a:cubicBezTo>
                  <a:pt x="18839" y="221517"/>
                  <a:pt x="18665" y="221459"/>
                  <a:pt x="18549" y="221459"/>
                </a:cubicBezTo>
                <a:cubicBezTo>
                  <a:pt x="18374" y="221459"/>
                  <a:pt x="18200" y="221401"/>
                  <a:pt x="18025" y="221401"/>
                </a:cubicBezTo>
                <a:cubicBezTo>
                  <a:pt x="17851" y="221401"/>
                  <a:pt x="17676" y="221343"/>
                  <a:pt x="17502" y="221343"/>
                </a:cubicBezTo>
                <a:cubicBezTo>
                  <a:pt x="17328" y="221285"/>
                  <a:pt x="17211" y="221285"/>
                  <a:pt x="17037" y="221227"/>
                </a:cubicBezTo>
                <a:cubicBezTo>
                  <a:pt x="16862" y="221227"/>
                  <a:pt x="16688" y="221169"/>
                  <a:pt x="16513" y="221169"/>
                </a:cubicBezTo>
                <a:cubicBezTo>
                  <a:pt x="16339" y="221110"/>
                  <a:pt x="16223" y="221052"/>
                  <a:pt x="16048" y="221052"/>
                </a:cubicBezTo>
                <a:cubicBezTo>
                  <a:pt x="15874" y="220994"/>
                  <a:pt x="15699" y="220936"/>
                  <a:pt x="15525" y="220936"/>
                </a:cubicBezTo>
                <a:cubicBezTo>
                  <a:pt x="15351" y="220878"/>
                  <a:pt x="15234" y="220820"/>
                  <a:pt x="15118" y="220820"/>
                </a:cubicBezTo>
                <a:cubicBezTo>
                  <a:pt x="14885" y="220762"/>
                  <a:pt x="14711" y="220704"/>
                  <a:pt x="14537" y="220646"/>
                </a:cubicBezTo>
                <a:cubicBezTo>
                  <a:pt x="14420" y="220588"/>
                  <a:pt x="14246" y="220530"/>
                  <a:pt x="14129" y="220530"/>
                </a:cubicBezTo>
                <a:cubicBezTo>
                  <a:pt x="13955" y="220414"/>
                  <a:pt x="13781" y="220356"/>
                  <a:pt x="13548" y="220298"/>
                </a:cubicBezTo>
                <a:cubicBezTo>
                  <a:pt x="13432" y="220240"/>
                  <a:pt x="13315" y="220181"/>
                  <a:pt x="13141" y="220123"/>
                </a:cubicBezTo>
                <a:cubicBezTo>
                  <a:pt x="12967" y="220065"/>
                  <a:pt x="12792" y="220007"/>
                  <a:pt x="12618" y="219949"/>
                </a:cubicBezTo>
                <a:cubicBezTo>
                  <a:pt x="12501" y="219891"/>
                  <a:pt x="12327" y="219833"/>
                  <a:pt x="12211" y="219775"/>
                </a:cubicBezTo>
                <a:cubicBezTo>
                  <a:pt x="12036" y="219659"/>
                  <a:pt x="11862" y="219601"/>
                  <a:pt x="11687" y="219543"/>
                </a:cubicBezTo>
                <a:cubicBezTo>
                  <a:pt x="11571" y="219427"/>
                  <a:pt x="11455" y="219369"/>
                  <a:pt x="11280" y="219311"/>
                </a:cubicBezTo>
                <a:cubicBezTo>
                  <a:pt x="11164" y="219194"/>
                  <a:pt x="10990" y="219136"/>
                  <a:pt x="10815" y="219078"/>
                </a:cubicBezTo>
                <a:cubicBezTo>
                  <a:pt x="10699" y="218962"/>
                  <a:pt x="10524" y="218904"/>
                  <a:pt x="10408" y="218846"/>
                </a:cubicBezTo>
                <a:cubicBezTo>
                  <a:pt x="10234" y="218730"/>
                  <a:pt x="10059" y="218614"/>
                  <a:pt x="9943" y="218556"/>
                </a:cubicBezTo>
                <a:cubicBezTo>
                  <a:pt x="9827" y="218440"/>
                  <a:pt x="9710" y="218381"/>
                  <a:pt x="9594" y="218323"/>
                </a:cubicBezTo>
                <a:cubicBezTo>
                  <a:pt x="9420" y="218207"/>
                  <a:pt x="9245" y="218091"/>
                  <a:pt x="9071" y="217975"/>
                </a:cubicBezTo>
                <a:cubicBezTo>
                  <a:pt x="8954" y="217917"/>
                  <a:pt x="8838" y="217801"/>
                  <a:pt x="8722" y="217743"/>
                </a:cubicBezTo>
                <a:cubicBezTo>
                  <a:pt x="8547" y="217627"/>
                  <a:pt x="8373" y="217511"/>
                  <a:pt x="8199" y="217394"/>
                </a:cubicBezTo>
                <a:cubicBezTo>
                  <a:pt x="8082" y="217278"/>
                  <a:pt x="8024" y="217220"/>
                  <a:pt x="7908" y="217104"/>
                </a:cubicBezTo>
                <a:cubicBezTo>
                  <a:pt x="7733" y="216988"/>
                  <a:pt x="7559" y="216872"/>
                  <a:pt x="7385" y="216698"/>
                </a:cubicBezTo>
                <a:cubicBezTo>
                  <a:pt x="7385" y="216698"/>
                  <a:pt x="7326" y="216640"/>
                  <a:pt x="7268" y="216640"/>
                </a:cubicBezTo>
                <a:cubicBezTo>
                  <a:pt x="7210" y="216582"/>
                  <a:pt x="7152" y="216523"/>
                  <a:pt x="7094" y="216465"/>
                </a:cubicBezTo>
                <a:cubicBezTo>
                  <a:pt x="6919" y="216291"/>
                  <a:pt x="6803" y="216175"/>
                  <a:pt x="6629" y="216059"/>
                </a:cubicBezTo>
                <a:cubicBezTo>
                  <a:pt x="6512" y="215943"/>
                  <a:pt x="6396" y="215827"/>
                  <a:pt x="6280" y="215711"/>
                </a:cubicBezTo>
                <a:cubicBezTo>
                  <a:pt x="6163" y="215594"/>
                  <a:pt x="6047" y="215478"/>
                  <a:pt x="5931" y="215362"/>
                </a:cubicBezTo>
                <a:cubicBezTo>
                  <a:pt x="5815" y="215246"/>
                  <a:pt x="5698" y="215072"/>
                  <a:pt x="5524" y="214956"/>
                </a:cubicBezTo>
                <a:cubicBezTo>
                  <a:pt x="5466" y="214840"/>
                  <a:pt x="5349" y="214723"/>
                  <a:pt x="5291" y="214665"/>
                </a:cubicBezTo>
                <a:cubicBezTo>
                  <a:pt x="5117" y="214491"/>
                  <a:pt x="5001" y="214317"/>
                  <a:pt x="4826" y="214143"/>
                </a:cubicBezTo>
                <a:cubicBezTo>
                  <a:pt x="4768" y="214085"/>
                  <a:pt x="4710" y="213969"/>
                  <a:pt x="4652" y="213911"/>
                </a:cubicBezTo>
                <a:cubicBezTo>
                  <a:pt x="4477" y="213736"/>
                  <a:pt x="4361" y="213562"/>
                  <a:pt x="4186" y="213330"/>
                </a:cubicBezTo>
                <a:cubicBezTo>
                  <a:pt x="4128" y="213272"/>
                  <a:pt x="4070" y="213214"/>
                  <a:pt x="4012" y="213156"/>
                </a:cubicBezTo>
                <a:cubicBezTo>
                  <a:pt x="3896" y="212923"/>
                  <a:pt x="3721" y="212749"/>
                  <a:pt x="3605" y="212517"/>
                </a:cubicBezTo>
                <a:cubicBezTo>
                  <a:pt x="3547" y="212459"/>
                  <a:pt x="3489" y="212401"/>
                  <a:pt x="3431" y="212285"/>
                </a:cubicBezTo>
                <a:cubicBezTo>
                  <a:pt x="3314" y="212111"/>
                  <a:pt x="3198" y="211936"/>
                  <a:pt x="3082" y="211704"/>
                </a:cubicBezTo>
                <a:cubicBezTo>
                  <a:pt x="3024" y="211588"/>
                  <a:pt x="2965" y="211530"/>
                  <a:pt x="2907" y="211414"/>
                </a:cubicBezTo>
                <a:cubicBezTo>
                  <a:pt x="2791" y="211240"/>
                  <a:pt x="2675" y="211065"/>
                  <a:pt x="2558" y="210833"/>
                </a:cubicBezTo>
                <a:cubicBezTo>
                  <a:pt x="2500" y="210717"/>
                  <a:pt x="2442" y="210601"/>
                  <a:pt x="2384" y="210485"/>
                </a:cubicBezTo>
                <a:cubicBezTo>
                  <a:pt x="2268" y="210311"/>
                  <a:pt x="2209" y="210136"/>
                  <a:pt x="2151" y="209962"/>
                </a:cubicBezTo>
                <a:cubicBezTo>
                  <a:pt x="2035" y="209846"/>
                  <a:pt x="1977" y="209672"/>
                  <a:pt x="1919" y="209498"/>
                </a:cubicBezTo>
                <a:cubicBezTo>
                  <a:pt x="1861" y="209382"/>
                  <a:pt x="1802" y="209265"/>
                  <a:pt x="1686" y="209091"/>
                </a:cubicBezTo>
                <a:cubicBezTo>
                  <a:pt x="1628" y="208917"/>
                  <a:pt x="1570" y="208743"/>
                  <a:pt x="1454" y="208511"/>
                </a:cubicBezTo>
                <a:cubicBezTo>
                  <a:pt x="1454" y="208394"/>
                  <a:pt x="1395" y="208336"/>
                  <a:pt x="1337" y="208220"/>
                </a:cubicBezTo>
                <a:cubicBezTo>
                  <a:pt x="1279" y="207988"/>
                  <a:pt x="1163" y="207756"/>
                  <a:pt x="1105" y="207524"/>
                </a:cubicBezTo>
                <a:cubicBezTo>
                  <a:pt x="1105" y="207465"/>
                  <a:pt x="1047" y="207349"/>
                  <a:pt x="1047" y="207291"/>
                </a:cubicBezTo>
                <a:cubicBezTo>
                  <a:pt x="930" y="207059"/>
                  <a:pt x="872" y="206769"/>
                  <a:pt x="814" y="206536"/>
                </a:cubicBezTo>
                <a:cubicBezTo>
                  <a:pt x="756" y="206478"/>
                  <a:pt x="756" y="206420"/>
                  <a:pt x="756" y="206304"/>
                </a:cubicBezTo>
                <a:cubicBezTo>
                  <a:pt x="640" y="206072"/>
                  <a:pt x="581" y="205840"/>
                  <a:pt x="523" y="205549"/>
                </a:cubicBezTo>
                <a:cubicBezTo>
                  <a:pt x="523" y="205491"/>
                  <a:pt x="523" y="205433"/>
                  <a:pt x="523" y="205375"/>
                </a:cubicBezTo>
                <a:cubicBezTo>
                  <a:pt x="465" y="205085"/>
                  <a:pt x="407" y="204853"/>
                  <a:pt x="349" y="204620"/>
                </a:cubicBezTo>
                <a:cubicBezTo>
                  <a:pt x="349" y="204504"/>
                  <a:pt x="291" y="204446"/>
                  <a:pt x="291" y="204330"/>
                </a:cubicBezTo>
                <a:cubicBezTo>
                  <a:pt x="233" y="204098"/>
                  <a:pt x="233" y="203866"/>
                  <a:pt x="174" y="203633"/>
                </a:cubicBezTo>
                <a:cubicBezTo>
                  <a:pt x="174" y="203517"/>
                  <a:pt x="174" y="203401"/>
                  <a:pt x="174" y="203285"/>
                </a:cubicBezTo>
                <a:cubicBezTo>
                  <a:pt x="116" y="203111"/>
                  <a:pt x="116" y="202878"/>
                  <a:pt x="58" y="202704"/>
                </a:cubicBezTo>
                <a:cubicBezTo>
                  <a:pt x="58" y="202530"/>
                  <a:pt x="58" y="202414"/>
                  <a:pt x="58" y="202240"/>
                </a:cubicBezTo>
                <a:cubicBezTo>
                  <a:pt x="58" y="202066"/>
                  <a:pt x="0" y="201891"/>
                  <a:pt x="0" y="201717"/>
                </a:cubicBezTo>
                <a:cubicBezTo>
                  <a:pt x="0" y="201543"/>
                  <a:pt x="0" y="201369"/>
                  <a:pt x="0" y="201136"/>
                </a:cubicBezTo>
                <a:cubicBezTo>
                  <a:pt x="0" y="201078"/>
                  <a:pt x="0" y="200962"/>
                  <a:pt x="0" y="200846"/>
                </a:cubicBezTo>
                <a:cubicBezTo>
                  <a:pt x="0" y="200788"/>
                  <a:pt x="0" y="200730"/>
                  <a:pt x="0" y="200672"/>
                </a:cubicBezTo>
                <a:cubicBezTo>
                  <a:pt x="0" y="200498"/>
                  <a:pt x="0" y="200324"/>
                  <a:pt x="0" y="200091"/>
                </a:cubicBezTo>
                <a:cubicBezTo>
                  <a:pt x="0" y="199975"/>
                  <a:pt x="0" y="199801"/>
                  <a:pt x="58" y="199685"/>
                </a:cubicBezTo>
                <a:cubicBezTo>
                  <a:pt x="58" y="199453"/>
                  <a:pt x="58" y="199278"/>
                  <a:pt x="58" y="199104"/>
                </a:cubicBezTo>
                <a:cubicBezTo>
                  <a:pt x="116" y="198930"/>
                  <a:pt x="116" y="198756"/>
                  <a:pt x="116" y="198640"/>
                </a:cubicBezTo>
                <a:cubicBezTo>
                  <a:pt x="116" y="198466"/>
                  <a:pt x="174" y="198291"/>
                  <a:pt x="174" y="198117"/>
                </a:cubicBezTo>
                <a:cubicBezTo>
                  <a:pt x="233" y="197943"/>
                  <a:pt x="233" y="197769"/>
                  <a:pt x="233" y="197595"/>
                </a:cubicBezTo>
                <a:cubicBezTo>
                  <a:pt x="291" y="197420"/>
                  <a:pt x="291" y="197304"/>
                  <a:pt x="349" y="197130"/>
                </a:cubicBezTo>
                <a:cubicBezTo>
                  <a:pt x="349" y="196956"/>
                  <a:pt x="407" y="196782"/>
                  <a:pt x="465" y="196608"/>
                </a:cubicBezTo>
                <a:cubicBezTo>
                  <a:pt x="465" y="196433"/>
                  <a:pt x="523" y="196317"/>
                  <a:pt x="523" y="196143"/>
                </a:cubicBezTo>
                <a:cubicBezTo>
                  <a:pt x="581" y="195969"/>
                  <a:pt x="640" y="195795"/>
                  <a:pt x="698" y="195620"/>
                </a:cubicBezTo>
                <a:cubicBezTo>
                  <a:pt x="698" y="195446"/>
                  <a:pt x="756" y="195330"/>
                  <a:pt x="814" y="195214"/>
                </a:cubicBezTo>
                <a:cubicBezTo>
                  <a:pt x="814" y="194982"/>
                  <a:pt x="872" y="194808"/>
                  <a:pt x="930" y="194633"/>
                </a:cubicBezTo>
                <a:cubicBezTo>
                  <a:pt x="988" y="194517"/>
                  <a:pt x="1047" y="194343"/>
                  <a:pt x="1105" y="194227"/>
                </a:cubicBezTo>
                <a:cubicBezTo>
                  <a:pt x="1163" y="194053"/>
                  <a:pt x="1221" y="193878"/>
                  <a:pt x="1279" y="193704"/>
                </a:cubicBezTo>
                <a:cubicBezTo>
                  <a:pt x="1337" y="193530"/>
                  <a:pt x="1395" y="193414"/>
                  <a:pt x="1454" y="193240"/>
                </a:cubicBezTo>
                <a:cubicBezTo>
                  <a:pt x="1512" y="193066"/>
                  <a:pt x="1570" y="192891"/>
                  <a:pt x="1628" y="192717"/>
                </a:cubicBezTo>
                <a:cubicBezTo>
                  <a:pt x="1686" y="192601"/>
                  <a:pt x="1802" y="192427"/>
                  <a:pt x="1861" y="192311"/>
                </a:cubicBezTo>
                <a:cubicBezTo>
                  <a:pt x="1919" y="192137"/>
                  <a:pt x="1977" y="191962"/>
                  <a:pt x="2093" y="191846"/>
                </a:cubicBezTo>
                <a:cubicBezTo>
                  <a:pt x="2151" y="191672"/>
                  <a:pt x="2209" y="191556"/>
                  <a:pt x="2268" y="191382"/>
                </a:cubicBezTo>
                <a:cubicBezTo>
                  <a:pt x="2384" y="191208"/>
                  <a:pt x="2442" y="191091"/>
                  <a:pt x="2558" y="190917"/>
                </a:cubicBezTo>
                <a:cubicBezTo>
                  <a:pt x="2617" y="190801"/>
                  <a:pt x="2675" y="190627"/>
                  <a:pt x="2791" y="190511"/>
                </a:cubicBezTo>
                <a:cubicBezTo>
                  <a:pt x="2849" y="190337"/>
                  <a:pt x="2965" y="190162"/>
                  <a:pt x="3024" y="190046"/>
                </a:cubicBezTo>
                <a:cubicBezTo>
                  <a:pt x="3140" y="189930"/>
                  <a:pt x="3198" y="189756"/>
                  <a:pt x="3314" y="189640"/>
                </a:cubicBezTo>
                <a:cubicBezTo>
                  <a:pt x="3372" y="189466"/>
                  <a:pt x="3489" y="189350"/>
                  <a:pt x="3605" y="189175"/>
                </a:cubicBezTo>
                <a:cubicBezTo>
                  <a:pt x="3721" y="189059"/>
                  <a:pt x="3779" y="188943"/>
                  <a:pt x="3838" y="188827"/>
                </a:cubicBezTo>
                <a:cubicBezTo>
                  <a:pt x="3954" y="188653"/>
                  <a:pt x="4070" y="188479"/>
                  <a:pt x="4245" y="188304"/>
                </a:cubicBezTo>
                <a:cubicBezTo>
                  <a:pt x="4303" y="188188"/>
                  <a:pt x="4419" y="188130"/>
                  <a:pt x="4477" y="188014"/>
                </a:cubicBezTo>
                <a:cubicBezTo>
                  <a:pt x="4593" y="187840"/>
                  <a:pt x="4710" y="187666"/>
                  <a:pt x="4884" y="187550"/>
                </a:cubicBezTo>
                <a:cubicBezTo>
                  <a:pt x="4884" y="187491"/>
                  <a:pt x="4942" y="187433"/>
                  <a:pt x="5001" y="187375"/>
                </a:cubicBezTo>
                <a:lnTo>
                  <a:pt x="71287" y="109860"/>
                </a:lnTo>
                <a:cubicBezTo>
                  <a:pt x="75183" y="105273"/>
                  <a:pt x="80649" y="102834"/>
                  <a:pt x="86231" y="102602"/>
                </a:cubicBezTo>
                <a:close/>
                <a:moveTo>
                  <a:pt x="471624" y="0"/>
                </a:moveTo>
                <a:cubicBezTo>
                  <a:pt x="500015" y="0"/>
                  <a:pt x="523031" y="22968"/>
                  <a:pt x="523031" y="51301"/>
                </a:cubicBezTo>
                <a:cubicBezTo>
                  <a:pt x="523031" y="79634"/>
                  <a:pt x="500015" y="102602"/>
                  <a:pt x="471624" y="102602"/>
                </a:cubicBezTo>
                <a:cubicBezTo>
                  <a:pt x="443233" y="102602"/>
                  <a:pt x="420217" y="79634"/>
                  <a:pt x="420217" y="51301"/>
                </a:cubicBezTo>
                <a:cubicBezTo>
                  <a:pt x="420217" y="22968"/>
                  <a:pt x="443233" y="0"/>
                  <a:pt x="471624" y="0"/>
                </a:cubicBezTo>
                <a:close/>
                <a:moveTo>
                  <a:pt x="134921" y="0"/>
                </a:moveTo>
                <a:cubicBezTo>
                  <a:pt x="163293" y="0"/>
                  <a:pt x="186293" y="22968"/>
                  <a:pt x="186293" y="51301"/>
                </a:cubicBezTo>
                <a:cubicBezTo>
                  <a:pt x="186293" y="79634"/>
                  <a:pt x="163293" y="102602"/>
                  <a:pt x="134921" y="102602"/>
                </a:cubicBezTo>
                <a:cubicBezTo>
                  <a:pt x="106549" y="102602"/>
                  <a:pt x="83549" y="79634"/>
                  <a:pt x="83549" y="51301"/>
                </a:cubicBezTo>
                <a:cubicBezTo>
                  <a:pt x="83549" y="22968"/>
                  <a:pt x="106549" y="0"/>
                  <a:pt x="1349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7D40937-B4B2-49EC-A0E3-17C01C6E6D25}"/>
              </a:ext>
            </a:extLst>
          </p:cNvPr>
          <p:cNvSpPr txBox="1"/>
          <p:nvPr/>
        </p:nvSpPr>
        <p:spPr>
          <a:xfrm>
            <a:off x="8165389" y="3948097"/>
            <a:ext cx="288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监管服务平台积极对接省交通局运输车辆的实时位置数据，及时准确核验企业运输车辆在运输过程中运行轨迹，确保平台监管真实有效</a:t>
            </a:r>
          </a:p>
        </p:txBody>
      </p:sp>
      <p:pic>
        <p:nvPicPr>
          <p:cNvPr id="15" name="图形 14" descr="硬币">
            <a:extLst>
              <a:ext uri="{FF2B5EF4-FFF2-40B4-BE49-F238E27FC236}">
                <a16:creationId xmlns:a16="http://schemas.microsoft.com/office/drawing/2014/main" id="{63217FF9-E026-4C85-A58E-1CEDC01EC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6933" y="2181276"/>
            <a:ext cx="914400" cy="9144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8482C73-F28C-48BF-98FA-0DC3E6B1A3F1}"/>
              </a:ext>
            </a:extLst>
          </p:cNvPr>
          <p:cNvSpPr txBox="1"/>
          <p:nvPr/>
        </p:nvSpPr>
        <p:spPr>
          <a:xfrm>
            <a:off x="4576360" y="339268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区块链验证数据真伪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34EF3EB-A0D3-498C-A077-F68F5141F8B1}"/>
              </a:ext>
            </a:extLst>
          </p:cNvPr>
          <p:cNvSpPr txBox="1"/>
          <p:nvPr/>
        </p:nvSpPr>
        <p:spPr>
          <a:xfrm>
            <a:off x="4545028" y="3948097"/>
            <a:ext cx="29546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通过蚂蚁金服金融级区块链技术，平台可以更好的验证企业上传数据的真实性，让真实的数据成为监管的稳固基础，同时能解决长期以来网络货运平台贷款难、贷款贵的问题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719743" y="2700284"/>
            <a:ext cx="4820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b="1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THANKS</a:t>
            </a:r>
            <a:endParaRPr lang="zh-CN" altLang="en-US" sz="7200" b="1" dirty="0">
              <a:solidFill>
                <a:schemeClr val="bg1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F242A4-5028-4090-8BF3-B4DFBCFCDECB}"/>
              </a:ext>
            </a:extLst>
          </p:cNvPr>
          <p:cNvSpPr txBox="1"/>
          <p:nvPr/>
        </p:nvSpPr>
        <p:spPr>
          <a:xfrm>
            <a:off x="4833353" y="5797285"/>
            <a:ext cx="2524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中国物流与采购联合会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>
          <a:defRPr sz="16600" dirty="0">
            <a:solidFill>
              <a:schemeClr val="bg1">
                <a:alpha val="22000"/>
              </a:schemeClr>
            </a:solidFill>
            <a:latin typeface="方正风雅宋简体" panose="02000000000000000000" pitchFamily="2" charset="-122"/>
            <a:ea typeface="方正风雅宋简体" panose="02000000000000000000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346</Words>
  <Application>Microsoft Office PowerPoint</Application>
  <PresentationFormat>宽屏</PresentationFormat>
  <Paragraphs>38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方正兰亭粗黑_GBK</vt:lpstr>
      <vt:lpstr>方正兰亭黑_GBK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Jack</dc:creator>
  <cp:lastModifiedBy>世鑫 焦</cp:lastModifiedBy>
  <cp:revision>142</cp:revision>
  <dcterms:created xsi:type="dcterms:W3CDTF">2018-07-10T01:45:00Z</dcterms:created>
  <dcterms:modified xsi:type="dcterms:W3CDTF">2020-04-16T03:19:41Z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