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1.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notesSlides/notesSlide2.xml" ContentType="application/vnd.openxmlformats-officedocument.presentationml.notesSlide+xml"/>
  <Override PartName="/ppt/tags/tag241.xml" ContentType="application/vnd.openxmlformats-officedocument.presentationml.tags+xml"/>
  <Override PartName="/ppt/notesSlides/notesSlide3.xml" ContentType="application/vnd.openxmlformats-officedocument.presentationml.notesSlid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 id="2147483668" r:id="rId3"/>
  </p:sldMasterIdLst>
  <p:notesMasterIdLst>
    <p:notesMasterId r:id="rId16"/>
  </p:notesMasterIdLst>
  <p:handoutMasterIdLst>
    <p:handoutMasterId r:id="rId17"/>
  </p:handoutMasterIdLst>
  <p:sldIdLst>
    <p:sldId id="327" r:id="rId4"/>
    <p:sldId id="356" r:id="rId5"/>
    <p:sldId id="358" r:id="rId6"/>
    <p:sldId id="372" r:id="rId7"/>
    <p:sldId id="359" r:id="rId8"/>
    <p:sldId id="385" r:id="rId9"/>
    <p:sldId id="362" r:id="rId10"/>
    <p:sldId id="276" r:id="rId11"/>
    <p:sldId id="383" r:id="rId12"/>
    <p:sldId id="384" r:id="rId13"/>
    <p:sldId id="365" r:id="rId14"/>
    <p:sldId id="331" r:id="rId15"/>
  </p:sldIdLst>
  <p:sldSz cx="12192000" cy="6858000"/>
  <p:notesSz cx="6858000" cy="9144000"/>
  <p:custDataLst>
    <p:tags r:id="rId18"/>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pos="3840">
          <p15:clr>
            <a:srgbClr val="A4A3A4"/>
          </p15:clr>
        </p15:guide>
        <p15:guide id="2" orient="horz" pos="229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3" name="世鑫 焦" initials="世鑫"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3035"/>
    <a:srgbClr val="BA393E"/>
    <a:srgbClr val="DFDFDF"/>
    <a:srgbClr val="FBFBFB"/>
    <a:srgbClr val="E6E6E6"/>
    <a:srgbClr val="1A1A1A"/>
    <a:srgbClr val="29C2D9"/>
    <a:srgbClr val="404040"/>
    <a:srgbClr val="EDC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01"/>
    <p:restoredTop sz="94622"/>
  </p:normalViewPr>
  <p:slideViewPr>
    <p:cSldViewPr snapToGrid="0" showGuides="1">
      <p:cViewPr varScale="1">
        <p:scale>
          <a:sx n="78" d="100"/>
          <a:sy n="78" d="100"/>
        </p:scale>
        <p:origin x="105" y="81"/>
      </p:cViewPr>
      <p:guideLst>
        <p:guide pos="3840"/>
        <p:guide orient="horz" pos="2299"/>
      </p:guideLst>
    </p:cSldViewPr>
  </p:slideViewPr>
  <p:outlineViewPr>
    <p:cViewPr>
      <p:scale>
        <a:sx n="33" d="100"/>
        <a:sy n="33" d="100"/>
      </p:scale>
      <p:origin x="0" y="-5442"/>
    </p:cViewPr>
  </p:outlineViewPr>
  <p:notesTextViewPr>
    <p:cViewPr>
      <p:scale>
        <a:sx n="1" d="1"/>
        <a:sy n="1" d="1"/>
      </p:scale>
      <p:origin x="0" y="0"/>
    </p:cViewPr>
  </p:notesTextViewPr>
  <p:sorterViewPr showFormatting="0">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2021/1/7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CBC71DD0-BD42-4D9F-B855-31D54673E377}" type="datetimeFigureOut">
              <a:rPr kumimoji="0" lang="zh-CN" altLang="en-US" sz="1200" b="0" i="0" u="none" strike="noStrike" kern="1200" cap="none" spc="0" normalizeH="0" baseline="0" noProof="0" smtClean="0">
                <a:ln>
                  <a:noFill/>
                </a:ln>
                <a:solidFill>
                  <a:schemeClr val="tx1"/>
                </a:solidFill>
                <a:effectLst/>
                <a:uLnTx/>
                <a:uFillTx/>
                <a:latin typeface="+mn-lt"/>
                <a:ea typeface="+mn-ea"/>
                <a:cs typeface="+mn-cs"/>
              </a:rPr>
              <a:t>2021/1/7</a:t>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558C1487-CE5C-4C48-82D9-C85A16AACE24}"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t>‹#›</a:t>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dirty="0"/>
          </a:p>
        </p:txBody>
      </p:sp>
      <p:sp>
        <p:nvSpPr>
          <p:cNvPr id="4" name="灯片编号占位符 3"/>
          <p:cNvSpPr>
            <a:spLocks noGrp="1"/>
          </p:cNvSpPr>
          <p:nvPr>
            <p:ph type="sldNum" sz="quarter" idx="5"/>
          </p:nvPr>
        </p:nvSpPr>
        <p:spPr/>
        <p:txBody>
          <a:bodyPr/>
          <a:lstStyle/>
          <a:p>
            <a:fld id="{5849F42C-2DAE-424C-A4B8-3140182C3E9F}"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Master" Target="../slideMasters/slideMaster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2.xml"/><Relationship Id="rId5" Type="http://schemas.openxmlformats.org/officeDocument/2006/relationships/tags" Target="../tags/tag22.xml"/><Relationship Id="rId4" Type="http://schemas.openxmlformats.org/officeDocument/2006/relationships/tags" Target="../tags/tag2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Master" Target="../slideMasters/slideMaster2.xml"/><Relationship Id="rId5" Type="http://schemas.openxmlformats.org/officeDocument/2006/relationships/tags" Target="../tags/tag27.xml"/><Relationship Id="rId4" Type="http://schemas.openxmlformats.org/officeDocument/2006/relationships/tags" Target="../tags/tag26.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Master" Target="../slideMasters/slideMaster2.xml"/><Relationship Id="rId5" Type="http://schemas.openxmlformats.org/officeDocument/2006/relationships/tags" Target="../tags/tag32.xml"/><Relationship Id="rId4" Type="http://schemas.openxmlformats.org/officeDocument/2006/relationships/tags" Target="../tags/tag3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slideMaster" Target="../slideMasters/slideMaster2.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46.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slideMaster" Target="../slideMasters/slideMaster2.xml"/><Relationship Id="rId4" Type="http://schemas.openxmlformats.org/officeDocument/2006/relationships/tags" Target="../tags/tag50.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slideMaster" Target="../slideMasters/slideMaster2.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slideMaster" Target="../slideMasters/slideMaster2.xml"/><Relationship Id="rId5" Type="http://schemas.openxmlformats.org/officeDocument/2006/relationships/tags" Target="../tags/tag64.xml"/><Relationship Id="rId4" Type="http://schemas.openxmlformats.org/officeDocument/2006/relationships/tags" Target="../tags/tag63.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slideMaster" Target="../slideMasters/slideMaster2.xml"/><Relationship Id="rId4" Type="http://schemas.openxmlformats.org/officeDocument/2006/relationships/tags" Target="../tags/tag68.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slideMaster" Target="../slideMasters/slideMaster2.xml"/><Relationship Id="rId4" Type="http://schemas.openxmlformats.org/officeDocument/2006/relationships/tags" Target="../tags/tag72.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86.xml"/><Relationship Id="rId3" Type="http://schemas.openxmlformats.org/officeDocument/2006/relationships/tags" Target="../tags/tag81.xml"/><Relationship Id="rId7" Type="http://schemas.openxmlformats.org/officeDocument/2006/relationships/tags" Target="../tags/tag85.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image" Target="../media/image2.jpeg"/><Relationship Id="rId5" Type="http://schemas.openxmlformats.org/officeDocument/2006/relationships/tags" Target="../tags/tag83.xml"/><Relationship Id="rId10" Type="http://schemas.openxmlformats.org/officeDocument/2006/relationships/slideMaster" Target="../slideMasters/slideMaster3.xml"/><Relationship Id="rId4" Type="http://schemas.openxmlformats.org/officeDocument/2006/relationships/tags" Target="../tags/tag82.xml"/><Relationship Id="rId9" Type="http://schemas.openxmlformats.org/officeDocument/2006/relationships/tags" Target="../tags/tag87.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Master" Target="../slideMasters/slideMaster3.xml"/><Relationship Id="rId5" Type="http://schemas.openxmlformats.org/officeDocument/2006/relationships/tags" Target="../tags/tag92.xml"/><Relationship Id="rId4" Type="http://schemas.openxmlformats.org/officeDocument/2006/relationships/tags" Target="../tags/tag91.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3.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slideMaster" Target="../slideMasters/slideMaster3.xml"/><Relationship Id="rId5" Type="http://schemas.openxmlformats.org/officeDocument/2006/relationships/tags" Target="../tags/tag97.xml"/><Relationship Id="rId10" Type="http://schemas.openxmlformats.org/officeDocument/2006/relationships/tags" Target="../tags/tag102.xml"/><Relationship Id="rId4" Type="http://schemas.openxmlformats.org/officeDocument/2006/relationships/tags" Target="../tags/tag96.xml"/><Relationship Id="rId9" Type="http://schemas.openxmlformats.org/officeDocument/2006/relationships/tags" Target="../tags/tag10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05.xml"/><Relationship Id="rId7" Type="http://schemas.openxmlformats.org/officeDocument/2006/relationships/slideMaster" Target="../slideMasters/slideMaster3.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Master" Target="../slideMasters/slideMaster3.xml"/><Relationship Id="rId5" Type="http://schemas.openxmlformats.org/officeDocument/2006/relationships/tags" Target="../tags/tag121.xml"/><Relationship Id="rId4" Type="http://schemas.openxmlformats.org/officeDocument/2006/relationships/tags" Target="../tags/tag120.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27.xml"/><Relationship Id="rId7" Type="http://schemas.openxmlformats.org/officeDocument/2006/relationships/slideMaster" Target="../slideMasters/slideMaster3.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slideMaster" Target="../slideMasters/slideMaster3.xml"/><Relationship Id="rId5" Type="http://schemas.openxmlformats.org/officeDocument/2006/relationships/tags" Target="../tags/tag135.xml"/><Relationship Id="rId4" Type="http://schemas.openxmlformats.org/officeDocument/2006/relationships/tags" Target="../tags/tag134.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5" Type="http://schemas.openxmlformats.org/officeDocument/2006/relationships/slideMaster" Target="../slideMasters/slideMaster3.xml"/><Relationship Id="rId4" Type="http://schemas.openxmlformats.org/officeDocument/2006/relationships/tags" Target="../tags/tag139.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image" Target="../media/image4.jpeg"/><Relationship Id="rId5" Type="http://schemas.openxmlformats.org/officeDocument/2006/relationships/tags" Target="../tags/tag144.xml"/><Relationship Id="rId10" Type="http://schemas.openxmlformats.org/officeDocument/2006/relationships/slideMaster" Target="../slideMasters/slideMaster3.xml"/><Relationship Id="rId4" Type="http://schemas.openxmlformats.org/officeDocument/2006/relationships/tags" Target="../tags/tag143.xml"/><Relationship Id="rId9" Type="http://schemas.openxmlformats.org/officeDocument/2006/relationships/tags" Target="../tags/tag148.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slideMaster" Target="../slideMasters/slideMaster3.xml"/><Relationship Id="rId5" Type="http://schemas.openxmlformats.org/officeDocument/2006/relationships/tags" Target="../tags/tag153.xml"/><Relationship Id="rId4" Type="http://schemas.openxmlformats.org/officeDocument/2006/relationships/tags" Target="../tags/tag152.xml"/></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56.xml"/><Relationship Id="rId7" Type="http://schemas.openxmlformats.org/officeDocument/2006/relationships/tags" Target="../tags/tag160.xm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168.xml"/><Relationship Id="rId3" Type="http://schemas.openxmlformats.org/officeDocument/2006/relationships/tags" Target="../tags/tag163.xml"/><Relationship Id="rId7" Type="http://schemas.openxmlformats.org/officeDocument/2006/relationships/tags" Target="../tags/tag167.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9"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176.xml"/><Relationship Id="rId3" Type="http://schemas.openxmlformats.org/officeDocument/2006/relationships/tags" Target="../tags/tag171.xml"/><Relationship Id="rId7" Type="http://schemas.openxmlformats.org/officeDocument/2006/relationships/tags" Target="../tags/tag175.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9"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184.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9"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192.xml"/><Relationship Id="rId3" Type="http://schemas.openxmlformats.org/officeDocument/2006/relationships/tags" Target="../tags/tag187.xml"/><Relationship Id="rId7" Type="http://schemas.openxmlformats.org/officeDocument/2006/relationships/tags" Target="../tags/tag191.xml"/><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slideMaster" Target="../slideMasters/slideMaster3.xml"/><Relationship Id="rId5" Type="http://schemas.openxmlformats.org/officeDocument/2006/relationships/tags" Target="../tags/tag189.xml"/><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202.xml"/><Relationship Id="rId3" Type="http://schemas.openxmlformats.org/officeDocument/2006/relationships/tags" Target="../tags/tag197.xml"/><Relationship Id="rId7" Type="http://schemas.openxmlformats.org/officeDocument/2006/relationships/tags" Target="../tags/tag201.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10" Type="http://schemas.openxmlformats.org/officeDocument/2006/relationships/slideMaster" Target="../slideMasters/slideMaster3.xml"/><Relationship Id="rId4" Type="http://schemas.openxmlformats.org/officeDocument/2006/relationships/tags" Target="../tags/tag198.xml"/><Relationship Id="rId9" Type="http://schemas.openxmlformats.org/officeDocument/2006/relationships/tags" Target="../tags/tag20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10" name="图片 9"/>
          <p:cNvPicPr>
            <a:picLocks noChangeAspect="1"/>
          </p:cNvPicPr>
          <p:nvPr userDrawn="1">
            <p:custDataLst>
              <p:tags r:id="rId1"/>
            </p:custDataLst>
          </p:nvPr>
        </p:nvPicPr>
        <p:blipFill rotWithShape="1">
          <a:blip r:embed="rId12"/>
          <a:srcRect/>
          <a:stretch>
            <a:fillRect/>
          </a:stretch>
        </p:blipFill>
        <p:spPr>
          <a:xfrm>
            <a:off x="0" y="-9953"/>
            <a:ext cx="12192000" cy="6858000"/>
          </a:xfrm>
          <a:prstGeom prst="rect">
            <a:avLst/>
          </a:prstGeom>
        </p:spPr>
      </p:pic>
      <p:sp>
        <p:nvSpPr>
          <p:cNvPr id="9" name="矩形 8"/>
          <p:cNvSpPr/>
          <p:nvPr userDrawn="1">
            <p:custDataLst>
              <p:tags r:id="rId2"/>
            </p:custDataLst>
          </p:nvPr>
        </p:nvSpPr>
        <p:spPr>
          <a:xfrm>
            <a:off x="0" y="0"/>
            <a:ext cx="121920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hasCustomPrompt="1"/>
            <p:custDataLst>
              <p:tags r:id="rId3"/>
            </p:custDataLst>
          </p:nvPr>
        </p:nvSpPr>
        <p:spPr>
          <a:xfrm>
            <a:off x="3809885" y="2626574"/>
            <a:ext cx="4572231" cy="918655"/>
          </a:xfrm>
        </p:spPr>
        <p:txBody>
          <a:bodyPr vert="horz" lIns="90000" tIns="46800" rIns="90000" bIns="46800" rtlCol="0" anchor="ctr" anchorCtr="0">
            <a:normAutofit/>
          </a:bodyPr>
          <a:lstStyle>
            <a:lvl1pPr marL="0" marR="0" algn="dist" defTabSz="914400" rtl="0" eaLnBrk="1" fontAlgn="auto" latinLnBrk="0" hangingPunct="1">
              <a:lnSpc>
                <a:spcPct val="100000"/>
              </a:lnSpc>
              <a:buNone/>
              <a:defRPr kumimoji="0" lang="zh-CN" altLang="en-US" sz="5400" b="1" i="0" u="none" strike="noStrike" kern="1200" cap="none" spc="600" normalizeH="0" baseline="0" noProof="1" dirty="0">
                <a:solidFill>
                  <a:schemeClr val="bg1"/>
                </a:solidFill>
                <a:uFillTx/>
                <a:latin typeface="Arial" panose="020B0604020202020204" pitchFamily="34" charset="0"/>
                <a:ea typeface="黑体" panose="02010609060101010101" charset="-122"/>
                <a:cs typeface="+mj-cs"/>
                <a:sym typeface="+mn-ea"/>
              </a:defRPr>
            </a:lvl1pPr>
          </a:lstStyle>
          <a:p>
            <a:pPr lvl="0"/>
            <a:r>
              <a:rPr dirty="0">
                <a:sym typeface="+mn-ea"/>
              </a:rPr>
              <a:t>编辑标题</a:t>
            </a:r>
          </a:p>
        </p:txBody>
      </p:sp>
      <p:sp>
        <p:nvSpPr>
          <p:cNvPr id="3" name="日期占位符 2"/>
          <p:cNvSpPr>
            <a:spLocks noGrp="1"/>
          </p:cNvSpPr>
          <p:nvPr>
            <p:ph type="dt" sz="half" idx="10"/>
            <p:custDataLst>
              <p:tags r:id="rId4"/>
            </p:custDataLst>
          </p:nvPr>
        </p:nvSpPr>
        <p:spPr>
          <a:xfrm>
            <a:off x="879742" y="6349833"/>
            <a:ext cx="2700000" cy="316800"/>
          </a:xfrm>
        </p:spPr>
        <p:txBody>
          <a:body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a:xfrm>
            <a:off x="4116000" y="6349833"/>
            <a:ext cx="3960000" cy="316800"/>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49833"/>
            <a:ext cx="2700000" cy="316800"/>
          </a:xfrm>
        </p:spPr>
        <p:txBody>
          <a:bodyPr/>
          <a:lstStyle/>
          <a:p>
            <a:fld id="{49AE70B2-8BF9-45C0-BB95-33D1B9D3A854}" type="slidenum">
              <a:rPr lang="zh-CN" altLang="en-US" smtClean="0"/>
              <a:t>‹#›</a:t>
            </a:fld>
            <a:endParaRPr lang="zh-CN" altLang="en-US"/>
          </a:p>
        </p:txBody>
      </p:sp>
      <p:sp>
        <p:nvSpPr>
          <p:cNvPr id="6" name="矩形 5"/>
          <p:cNvSpPr/>
          <p:nvPr userDrawn="1">
            <p:custDataLst>
              <p:tags r:id="rId7"/>
            </p:custDataLst>
          </p:nvPr>
        </p:nvSpPr>
        <p:spPr>
          <a:xfrm>
            <a:off x="3809884" y="1571197"/>
            <a:ext cx="4572232" cy="13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userDrawn="1">
            <p:custDataLst>
              <p:tags r:id="rId8"/>
            </p:custDataLst>
          </p:nvPr>
        </p:nvSpPr>
        <p:spPr>
          <a:xfrm rot="3600000">
            <a:off x="2610061" y="3518259"/>
            <a:ext cx="4723974" cy="131728"/>
          </a:xfrm>
          <a:custGeom>
            <a:avLst/>
            <a:gdLst>
              <a:gd name="connsiteX0" fmla="*/ 3480670 w 4723974"/>
              <a:gd name="connsiteY0" fmla="*/ 0 h 131728"/>
              <a:gd name="connsiteX1" fmla="*/ 4660321 w 4723974"/>
              <a:gd name="connsiteY1" fmla="*/ 0 h 131728"/>
              <a:gd name="connsiteX2" fmla="*/ 4723974 w 4723974"/>
              <a:gd name="connsiteY2" fmla="*/ 110250 h 131728"/>
              <a:gd name="connsiteX3" fmla="*/ 4723974 w 4723974"/>
              <a:gd name="connsiteY3" fmla="*/ 131728 h 131728"/>
              <a:gd name="connsiteX4" fmla="*/ 3700035 w 4723974"/>
              <a:gd name="connsiteY4" fmla="*/ 131728 h 131728"/>
              <a:gd name="connsiteX5" fmla="*/ 3478471 w 4723974"/>
              <a:gd name="connsiteY5" fmla="*/ 3808 h 131728"/>
              <a:gd name="connsiteX6" fmla="*/ 0 w 4723974"/>
              <a:gd name="connsiteY6" fmla="*/ 131095 h 131728"/>
              <a:gd name="connsiteX7" fmla="*/ 75688 w 4723974"/>
              <a:gd name="connsiteY7" fmla="*/ 0 h 131728"/>
              <a:gd name="connsiteX8" fmla="*/ 766611 w 4723974"/>
              <a:gd name="connsiteY8" fmla="*/ 0 h 131728"/>
              <a:gd name="connsiteX9" fmla="*/ 994771 w 4723974"/>
              <a:gd name="connsiteY9" fmla="*/ 131728 h 131728"/>
              <a:gd name="connsiteX10" fmla="*/ 0 w 4723974"/>
              <a:gd name="connsiteY10" fmla="*/ 131728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4660321" y="0"/>
                </a:lnTo>
                <a:lnTo>
                  <a:pt x="4723974" y="110250"/>
                </a:lnTo>
                <a:lnTo>
                  <a:pt x="4723974" y="131728"/>
                </a:lnTo>
                <a:lnTo>
                  <a:pt x="3700035" y="131728"/>
                </a:lnTo>
                <a:lnTo>
                  <a:pt x="3478471" y="3808"/>
                </a:lnTo>
                <a:close/>
                <a:moveTo>
                  <a:pt x="0" y="131095"/>
                </a:moveTo>
                <a:lnTo>
                  <a:pt x="75688" y="0"/>
                </a:lnTo>
                <a:lnTo>
                  <a:pt x="766611" y="0"/>
                </a:lnTo>
                <a:lnTo>
                  <a:pt x="994771" y="131728"/>
                </a:lnTo>
                <a:lnTo>
                  <a:pt x="0" y="131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custDataLst>
              <p:tags r:id="rId9"/>
            </p:custDataLst>
          </p:nvPr>
        </p:nvSpPr>
        <p:spPr>
          <a:xfrm rot="18000000" flipH="1">
            <a:off x="4870681" y="3518259"/>
            <a:ext cx="4723974" cy="131728"/>
          </a:xfrm>
          <a:custGeom>
            <a:avLst/>
            <a:gdLst>
              <a:gd name="connsiteX0" fmla="*/ 3480670 w 4723974"/>
              <a:gd name="connsiteY0" fmla="*/ 0 h 131728"/>
              <a:gd name="connsiteX1" fmla="*/ 3480098 w 4723974"/>
              <a:gd name="connsiteY1" fmla="*/ 990 h 131728"/>
              <a:gd name="connsiteX2" fmla="*/ 3706543 w 4723974"/>
              <a:gd name="connsiteY2" fmla="*/ 131728 h 131728"/>
              <a:gd name="connsiteX3" fmla="*/ 4723974 w 4723974"/>
              <a:gd name="connsiteY3" fmla="*/ 131728 h 131728"/>
              <a:gd name="connsiteX4" fmla="*/ 4723974 w 4723974"/>
              <a:gd name="connsiteY4" fmla="*/ 108921 h 131728"/>
              <a:gd name="connsiteX5" fmla="*/ 4661087 w 4723974"/>
              <a:gd name="connsiteY5" fmla="*/ 0 h 131728"/>
              <a:gd name="connsiteX6" fmla="*/ 0 w 4723974"/>
              <a:gd name="connsiteY6" fmla="*/ 131095 h 131728"/>
              <a:gd name="connsiteX7" fmla="*/ 0 w 4723974"/>
              <a:gd name="connsiteY7" fmla="*/ 131728 h 131728"/>
              <a:gd name="connsiteX8" fmla="*/ 1003303 w 4723974"/>
              <a:gd name="connsiteY8" fmla="*/ 131728 h 131728"/>
              <a:gd name="connsiteX9" fmla="*/ 775145 w 4723974"/>
              <a:gd name="connsiteY9" fmla="*/ 1 h 131728"/>
              <a:gd name="connsiteX10" fmla="*/ 75688 w 4723974"/>
              <a:gd name="connsiteY10" fmla="*/ 0 h 1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3974" h="131728">
                <a:moveTo>
                  <a:pt x="3480670" y="0"/>
                </a:moveTo>
                <a:lnTo>
                  <a:pt x="3480098" y="990"/>
                </a:lnTo>
                <a:lnTo>
                  <a:pt x="3706543" y="131728"/>
                </a:lnTo>
                <a:lnTo>
                  <a:pt x="4723974" y="131728"/>
                </a:lnTo>
                <a:lnTo>
                  <a:pt x="4723974" y="108921"/>
                </a:lnTo>
                <a:lnTo>
                  <a:pt x="4661087" y="0"/>
                </a:lnTo>
                <a:close/>
                <a:moveTo>
                  <a:pt x="0" y="131095"/>
                </a:moveTo>
                <a:lnTo>
                  <a:pt x="0" y="131728"/>
                </a:lnTo>
                <a:lnTo>
                  <a:pt x="1003303" y="131728"/>
                </a:lnTo>
                <a:lnTo>
                  <a:pt x="775145" y="1"/>
                </a:lnTo>
                <a:lnTo>
                  <a:pt x="7568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3" hasCustomPrompt="1"/>
            <p:custDataLst>
              <p:tags r:id="rId10"/>
            </p:custDataLst>
          </p:nvPr>
        </p:nvSpPr>
        <p:spPr>
          <a:xfrm>
            <a:off x="4147187" y="3695700"/>
            <a:ext cx="3869053" cy="466725"/>
          </a:xfrm>
          <a:solidFill>
            <a:schemeClr val="bg1"/>
          </a:solidFill>
        </p:spPr>
        <p:txBody>
          <a:bodyPr lIns="90000" tIns="46800" rIns="90000" bIns="46800" anchor="ctr" anchorCtr="0"/>
          <a:lstStyle>
            <a:lvl1pPr marL="0" indent="0" algn="ctr">
              <a:buNone/>
              <a:defRPr b="1" spc="800" baseline="0">
                <a:solidFill>
                  <a:schemeClr val="accent1">
                    <a:lumMod val="50000"/>
                  </a:schemeClr>
                </a:solidFill>
                <a:latin typeface="Arial" panose="020B0604020202020204" pitchFamily="34" charset="0"/>
              </a:defRPr>
            </a:lvl1pPr>
          </a:lstStyle>
          <a:p>
            <a:pPr lvl="0"/>
            <a:r>
              <a:rPr lang="zh-CN" altLang="en-US" dirty="0"/>
              <a:t>单击此处编辑文本</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spc="6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2021/1/7</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u="none" strike="noStrike" kern="1200" cap="none" spc="300" normalizeH="0">
                <a:solidFill>
                  <a:schemeClr val="tx1"/>
                </a:solidFill>
                <a:uFillTx/>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2"/>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3"/>
            </p:custDataLst>
          </p:nvPr>
        </p:nvSpPr>
        <p:spPr>
          <a:xfrm>
            <a:off x="6238877" y="952508"/>
            <a:ext cx="5283242" cy="5388907"/>
          </a:xfrm>
        </p:spPr>
        <p:txBody>
          <a:bodyPr>
            <a:noAutofit/>
          </a:bodyPr>
          <a:lstStyle>
            <a:lvl1pPr>
              <a:defRPr sz="1600">
                <a:latin typeface="微软雅黑" panose="020B0503020204020204" pitchFamily="34" charset="-122"/>
                <a:ea typeface="微软雅黑" panose="020B0503020204020204" pitchFamily="34" charset="-122"/>
              </a:defRPr>
            </a:lvl1pPr>
            <a:lvl2pPr>
              <a:defRPr sz="1600">
                <a:latin typeface="微软雅黑" panose="020B0503020204020204" pitchFamily="34" charset="-122"/>
                <a:ea typeface="微软雅黑" panose="020B0503020204020204" pitchFamily="34" charset="-122"/>
              </a:defRPr>
            </a:lvl2pPr>
            <a:lvl3pPr>
              <a:defRPr sz="16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2021/1/7</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2021/1/7</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2021/1/7</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2"/>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t>2021/1/7</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69930" y="952508"/>
            <a:ext cx="10852237" cy="5388907"/>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单击此处编辑标题</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sp>
        <p:nvSpPr>
          <p:cNvPr id="7" name="任意多边形: 形状 6"/>
          <p:cNvSpPr/>
          <p:nvPr userDrawn="1">
            <p:custDataLst>
              <p:tags r:id="rId1"/>
            </p:custDataLst>
          </p:nvPr>
        </p:nvSpPr>
        <p:spPr>
          <a:xfrm>
            <a:off x="373380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5" name="图片 4"/>
          <p:cNvPicPr>
            <a:picLocks noChangeAspect="1"/>
          </p:cNvPicPr>
          <p:nvPr userDrawn="1">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725424" y="420624"/>
            <a:ext cx="10741152" cy="6016752"/>
          </a:xfrm>
          <a:prstGeom prst="rect">
            <a:avLst/>
          </a:prstGeom>
        </p:spPr>
      </p:pic>
      <p:sp>
        <p:nvSpPr>
          <p:cNvPr id="11" name="任意多边形: 形状 10"/>
          <p:cNvSpPr/>
          <p:nvPr userDrawn="1">
            <p:custDataLst>
              <p:tags r:id="rId3"/>
            </p:custDataLst>
          </p:nvPr>
        </p:nvSpPr>
        <p:spPr>
          <a:xfrm flipV="1">
            <a:off x="1" y="4276307"/>
            <a:ext cx="6193971" cy="783771"/>
          </a:xfrm>
          <a:custGeom>
            <a:avLst/>
            <a:gdLst>
              <a:gd name="connsiteX0" fmla="*/ 0 w 6193971"/>
              <a:gd name="connsiteY0" fmla="*/ 783771 h 783771"/>
              <a:gd name="connsiteX1" fmla="*/ 5546459 w 6193971"/>
              <a:gd name="connsiteY1" fmla="*/ 783771 h 783771"/>
              <a:gd name="connsiteX2" fmla="*/ 6193971 w 6193971"/>
              <a:gd name="connsiteY2" fmla="*/ 0 h 783771"/>
              <a:gd name="connsiteX3" fmla="*/ 0 w 6193971"/>
              <a:gd name="connsiteY3" fmla="*/ 0 h 783771"/>
            </a:gdLst>
            <a:ahLst/>
            <a:cxnLst>
              <a:cxn ang="0">
                <a:pos x="connsiteX0" y="connsiteY0"/>
              </a:cxn>
              <a:cxn ang="0">
                <a:pos x="connsiteX1" y="connsiteY1"/>
              </a:cxn>
              <a:cxn ang="0">
                <a:pos x="connsiteX2" y="connsiteY2"/>
              </a:cxn>
              <a:cxn ang="0">
                <a:pos x="connsiteX3" y="connsiteY3"/>
              </a:cxn>
            </a:cxnLst>
            <a:rect l="l" t="t" r="r" b="b"/>
            <a:pathLst>
              <a:path w="6193971" h="783771">
                <a:moveTo>
                  <a:pt x="0" y="783771"/>
                </a:moveTo>
                <a:lnTo>
                  <a:pt x="5546459" y="783771"/>
                </a:lnTo>
                <a:lnTo>
                  <a:pt x="6193971" y="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2" name="任意多边形: 形状 11"/>
          <p:cNvSpPr/>
          <p:nvPr userDrawn="1">
            <p:custDataLst>
              <p:tags r:id="rId4"/>
            </p:custDataLst>
          </p:nvPr>
        </p:nvSpPr>
        <p:spPr>
          <a:xfrm flipV="1">
            <a:off x="0" y="5060077"/>
            <a:ext cx="7826828" cy="783771"/>
          </a:xfrm>
          <a:custGeom>
            <a:avLst/>
            <a:gdLst>
              <a:gd name="connsiteX0" fmla="*/ 0 w 7826828"/>
              <a:gd name="connsiteY0" fmla="*/ 783771 h 783771"/>
              <a:gd name="connsiteX1" fmla="*/ 7179316 w 7826828"/>
              <a:gd name="connsiteY1" fmla="*/ 783771 h 783771"/>
              <a:gd name="connsiteX2" fmla="*/ 7826828 w 7826828"/>
              <a:gd name="connsiteY2" fmla="*/ 0 h 783771"/>
              <a:gd name="connsiteX3" fmla="*/ 0 w 7826828"/>
              <a:gd name="connsiteY3" fmla="*/ 0 h 783771"/>
            </a:gdLst>
            <a:ahLst/>
            <a:cxnLst>
              <a:cxn ang="0">
                <a:pos x="connsiteX0" y="connsiteY0"/>
              </a:cxn>
              <a:cxn ang="0">
                <a:pos x="connsiteX1" y="connsiteY1"/>
              </a:cxn>
              <a:cxn ang="0">
                <a:pos x="connsiteX2" y="connsiteY2"/>
              </a:cxn>
              <a:cxn ang="0">
                <a:pos x="connsiteX3" y="connsiteY3"/>
              </a:cxn>
            </a:cxnLst>
            <a:rect l="l" t="t" r="r" b="b"/>
            <a:pathLst>
              <a:path w="7826828" h="783771">
                <a:moveTo>
                  <a:pt x="0" y="783771"/>
                </a:moveTo>
                <a:lnTo>
                  <a:pt x="7179316" y="783771"/>
                </a:lnTo>
                <a:lnTo>
                  <a:pt x="7826828"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6" name="日期占位符 15"/>
          <p:cNvSpPr>
            <a:spLocks noGrp="1"/>
          </p:cNvSpPr>
          <p:nvPr>
            <p:ph type="dt" sz="half" idx="10"/>
            <p:custDataLst>
              <p:tags r:id="rId5"/>
            </p:custDataLst>
          </p:nvPr>
        </p:nvSpPr>
        <p:spPr/>
        <p:txBody>
          <a:bodyPr/>
          <a:lstStyle/>
          <a:p>
            <a:fld id="{760FBDFE-C587-4B4C-A407-44438C67B59E}" type="datetimeFigureOut">
              <a:rPr lang="zh-CN" altLang="en-US" smtClean="0"/>
              <a:t>2021/1/7</a:t>
            </a:fld>
            <a:endParaRPr lang="zh-CN" altLang="en-US"/>
          </a:p>
        </p:txBody>
      </p:sp>
      <p:sp>
        <p:nvSpPr>
          <p:cNvPr id="17" name="页脚占位符 16"/>
          <p:cNvSpPr>
            <a:spLocks noGrp="1"/>
          </p:cNvSpPr>
          <p:nvPr>
            <p:ph type="ftr" sz="quarter" idx="11"/>
            <p:custDataLst>
              <p:tags r:id="rId6"/>
            </p:custDataLst>
          </p:nvPr>
        </p:nvSpPr>
        <p:spPr/>
        <p:txBody>
          <a:bodyPr/>
          <a:lstStyle/>
          <a:p>
            <a:endParaRPr lang="zh-CN" altLang="en-US" dirty="0"/>
          </a:p>
        </p:txBody>
      </p:sp>
      <p:sp>
        <p:nvSpPr>
          <p:cNvPr id="18" name="灯片编号占位符 17"/>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dirty="0"/>
          </a:p>
        </p:txBody>
      </p:sp>
      <p:sp>
        <p:nvSpPr>
          <p:cNvPr id="2" name="标题 1"/>
          <p:cNvSpPr>
            <a:spLocks noGrp="1"/>
          </p:cNvSpPr>
          <p:nvPr>
            <p:ph type="ctrTitle" hasCustomPrompt="1"/>
            <p:custDataLst>
              <p:tags r:id="rId8"/>
            </p:custDataLst>
          </p:nvPr>
        </p:nvSpPr>
        <p:spPr>
          <a:xfrm>
            <a:off x="64771" y="4317871"/>
            <a:ext cx="6096000" cy="706877"/>
          </a:xfrm>
        </p:spPr>
        <p:txBody>
          <a:bodyPr lIns="90170" tIns="46990" rIns="90170" bIns="46990" anchor="t" anchorCtr="0">
            <a:normAutofit/>
          </a:bodyPr>
          <a:lstStyle>
            <a:lvl1pPr algn="l">
              <a:defRPr sz="4000" spc="600" baseline="0">
                <a:solidFill>
                  <a:schemeClr val="bg1"/>
                </a:solidFill>
                <a:ea typeface="汉仪旗黑-85S" panose="00020600040101010101" pitchFamily="18" charset="-122"/>
              </a:defRPr>
            </a:lvl1pPr>
          </a:lstStyle>
          <a:p>
            <a:r>
              <a:rPr lang="zh-CN" altLang="en-US" dirty="0"/>
              <a:t>单击此处编辑标题</a:t>
            </a:r>
          </a:p>
        </p:txBody>
      </p:sp>
      <p:sp>
        <p:nvSpPr>
          <p:cNvPr id="3" name="副标题 2"/>
          <p:cNvSpPr>
            <a:spLocks noGrp="1"/>
          </p:cNvSpPr>
          <p:nvPr>
            <p:ph type="subTitle" idx="1" hasCustomPrompt="1"/>
            <p:custDataLst>
              <p:tags r:id="rId9"/>
            </p:custDataLst>
          </p:nvPr>
        </p:nvSpPr>
        <p:spPr>
          <a:xfrm>
            <a:off x="64771" y="5134597"/>
            <a:ext cx="6096000" cy="587740"/>
          </a:xfrm>
        </p:spPr>
        <p:txBody>
          <a:bodyPr lIns="90170" tIns="46990" rIns="90170" bIns="46990">
            <a:normAutofit/>
          </a:bodyPr>
          <a:lstStyle>
            <a:lvl1pPr marL="0" indent="0" algn="l" eaLnBrk="1" fontAlgn="auto" latinLnBrk="0" hangingPunct="1">
              <a:lnSpc>
                <a:spcPct val="100000"/>
              </a:lnSpc>
              <a:buNone/>
              <a:defRPr sz="32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1"/>
            </p:custDataLst>
          </p:nvPr>
        </p:nvGrpSpPr>
        <p:grpSpPr>
          <a:xfrm>
            <a:off x="0" y="695638"/>
            <a:ext cx="12192000" cy="6162362"/>
            <a:chOff x="0" y="695638"/>
            <a:chExt cx="12192000" cy="6162362"/>
          </a:xfrm>
        </p:grpSpPr>
        <p:sp>
          <p:nvSpPr>
            <p:cNvPr id="8" name="任意多边形: 形状 7"/>
            <p:cNvSpPr/>
            <p:nvPr userDrawn="1">
              <p:custDataLst>
                <p:tags r:id="rId9"/>
              </p:custDataLst>
            </p:nvPr>
          </p:nvSpPr>
          <p:spPr>
            <a:xfrm flipH="1" flipV="1">
              <a:off x="0" y="695638"/>
              <a:ext cx="6742294" cy="5466725"/>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sp>
          <p:nvSpPr>
            <p:cNvPr id="9" name="矩形 8"/>
            <p:cNvSpPr/>
            <p:nvPr userDrawn="1">
              <p:custDataLst>
                <p:tags r:id="rId10"/>
              </p:custDataLst>
            </p:nvPr>
          </p:nvSpPr>
          <p:spPr>
            <a:xfrm>
              <a:off x="8458200" y="6388100"/>
              <a:ext cx="3733800" cy="4699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latin typeface="Arial" panose="020B0604020202020204" pitchFamily="34" charset="0"/>
              </a:endParaRPr>
            </a:p>
          </p:txBody>
        </p:sp>
      </p:grpSp>
      <p:pic>
        <p:nvPicPr>
          <p:cNvPr id="11" name="图片 10"/>
          <p:cNvPicPr>
            <a:picLocks noChangeAspect="1"/>
          </p:cNvPicPr>
          <p:nvPr userDrawn="1">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0" y="958287"/>
            <a:ext cx="6097389" cy="4941426"/>
          </a:xfrm>
          <a:prstGeom prst="rect">
            <a:avLst/>
          </a:prstGeom>
        </p:spPr>
      </p:pic>
      <p:sp>
        <p:nvSpPr>
          <p:cNvPr id="4" name="日期占位符 3"/>
          <p:cNvSpPr>
            <a:spLocks noGrp="1"/>
          </p:cNvSpPr>
          <p:nvPr>
            <p:ph type="dt" sz="half" idx="10"/>
            <p:custDataLst>
              <p:tags r:id="rId3"/>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11"/>
            <p:custDataLst>
              <p:tags r:id="rId4"/>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baseline="0">
                <a:latin typeface="Arial" panose="020B0604020202020204" pitchFamily="34" charset="0"/>
              </a:defRPr>
            </a:lvl1p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6"/>
            </p:custDataLst>
          </p:nvPr>
        </p:nvSpPr>
        <p:spPr>
          <a:xfrm>
            <a:off x="6398070" y="2891503"/>
            <a:ext cx="4912530" cy="762055"/>
          </a:xfrm>
        </p:spPr>
        <p:txBody>
          <a:bodyPr lIns="90000" tIns="46800" rIns="90000" bIns="0" anchor="b" anchorCtr="0">
            <a:normAutofit/>
          </a:bodyPr>
          <a:lstStyle>
            <a:lvl1pPr algn="ctr">
              <a:defRPr sz="4000" u="none" strike="noStrike" kern="1200" cap="none" spc="300" normalizeH="0" baseline="0">
                <a:solidFill>
                  <a:schemeClr val="accent1"/>
                </a:solidFill>
                <a:uFillTx/>
                <a:latin typeface="Arial" panose="020B0604020202020204" pitchFamily="34" charset="0"/>
                <a:ea typeface="汉仪旗黑-85S" panose="00020600040101010101" pitchFamily="18" charset="-122"/>
              </a:defRPr>
            </a:lvl1pPr>
          </a:lstStyle>
          <a:p>
            <a:r>
              <a:rPr lang="zh-CN" altLang="en-US" dirty="0"/>
              <a:t>单击此处编辑标题</a:t>
            </a:r>
          </a:p>
        </p:txBody>
      </p:sp>
      <p:sp>
        <p:nvSpPr>
          <p:cNvPr id="3" name="文本占位符 2"/>
          <p:cNvSpPr>
            <a:spLocks noGrp="1"/>
          </p:cNvSpPr>
          <p:nvPr>
            <p:ph type="body" idx="1"/>
            <p:custDataLst>
              <p:tags r:id="rId7"/>
            </p:custDataLst>
          </p:nvPr>
        </p:nvSpPr>
        <p:spPr>
          <a:xfrm>
            <a:off x="6398070" y="3677670"/>
            <a:ext cx="4912530" cy="1323758"/>
          </a:xfrm>
        </p:spPr>
        <p:txBody>
          <a:bodyPr lIns="90000" tIns="0" rIns="90000" bIns="46800">
            <a:normAutofit/>
          </a:bodyPr>
          <a:lstStyle>
            <a:lvl1pPr marL="0" indent="0" algn="ctr" eaLnBrk="1" fontAlgn="auto" latinLnBrk="0" hangingPunct="1">
              <a:buNone/>
              <a:defRPr kumimoji="0" lang="zh-CN" altLang="en-US" sz="2000" b="0" i="0" u="none" strike="noStrike" kern="1200" cap="none" spc="150" normalizeH="0" baseline="0" noProof="1">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cxnSp>
        <p:nvCxnSpPr>
          <p:cNvPr id="14" name="直接连接符 13"/>
          <p:cNvCxnSpPr/>
          <p:nvPr userDrawn="1">
            <p:custDataLst>
              <p:tags r:id="rId8"/>
            </p:custDataLst>
          </p:nvPr>
        </p:nvCxnSpPr>
        <p:spPr>
          <a:xfrm>
            <a:off x="8458200" y="2862309"/>
            <a:ext cx="65799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2"/>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3"/>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t>2021/1/7</a:t>
            </a:fld>
            <a:endParaRPr lang="zh-CN" altLang="en-US"/>
          </a:p>
        </p:txBody>
      </p:sp>
      <p:sp>
        <p:nvSpPr>
          <p:cNvPr id="6" name="页脚占位符 5"/>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7" name="灯片编号占位符 6"/>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t>2021/1/7</a:t>
            </a:fld>
            <a:endParaRPr lang="zh-CN" altLang="en-US"/>
          </a:p>
        </p:txBody>
      </p:sp>
      <p:sp>
        <p:nvSpPr>
          <p:cNvPr id="8" name="页脚占位符 7"/>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9" name="灯片编号占位符 8"/>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6" name="任意多边形: 形状 1"/>
          <p:cNvSpPr/>
          <p:nvPr userDrawn="1">
            <p:custDataLst>
              <p:tags r:id="rId1"/>
            </p:custDataLst>
          </p:nvPr>
        </p:nvSpPr>
        <p:spPr>
          <a:xfrm flipH="1" flipV="1">
            <a:off x="0" y="0"/>
            <a:ext cx="33274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custDataLst>
              <p:tags r:id="rId2"/>
            </p:custDataLst>
          </p:nvPr>
        </p:nvSpPr>
        <p:spPr>
          <a:xfrm>
            <a:off x="3354705" y="443230"/>
            <a:ext cx="8167370" cy="441960"/>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2021/1/7</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2"/>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9EFD9D74-47D9-4702-A33C-335B63B48DBF}" type="datetimeFigureOut">
              <a:rPr lang="zh-CN" altLang="en-US" smtClean="0"/>
              <a:t>2021/1/7</a:t>
            </a:fld>
            <a:endParaRPr lang="zh-CN" altLang="en-US" dirty="0"/>
          </a:p>
        </p:txBody>
      </p:sp>
      <p:sp>
        <p:nvSpPr>
          <p:cNvPr id="6" name="页脚占位符 5"/>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11"/>
            <p:custDataLst>
              <p:tags r:id="rId4"/>
            </p:custDataLst>
          </p:nvPr>
        </p:nvSpPr>
        <p:spPr/>
        <p:txBody>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lvl1pPr>
              <a:defRPr baseline="0"/>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2"/>
            </p:custDataLst>
          </p:nvPr>
        </p:nvSpPr>
        <p:spPr/>
        <p:txBody>
          <a:bodyPr/>
          <a:lstStyle>
            <a:lvl1pPr>
              <a:defRPr baseline="0"/>
            </a:lvl1pPr>
          </a:lstStyle>
          <a:p>
            <a:endParaRPr lang="zh-CN" altLang="en-US"/>
          </a:p>
        </p:txBody>
      </p:sp>
      <p:sp>
        <p:nvSpPr>
          <p:cNvPr id="5" name="灯片编号占位符 4"/>
          <p:cNvSpPr>
            <a:spLocks noGrp="1"/>
          </p:cNvSpPr>
          <p:nvPr>
            <p:ph type="sldNum" sz="quarter" idx="12"/>
            <p:custDataLst>
              <p:tags r:id="rId3"/>
            </p:custDataLst>
          </p:nvPr>
        </p:nvSpPr>
        <p:spPr/>
        <p:txBody>
          <a:bodyPr/>
          <a:lstStyle>
            <a:lvl1pPr>
              <a:defRPr baseline="0"/>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任意多边形: 形状 5"/>
          <p:cNvSpPr/>
          <p:nvPr userDrawn="1">
            <p:custDataLst>
              <p:tags r:id="rId1"/>
            </p:custDataLst>
          </p:nvPr>
        </p:nvSpPr>
        <p:spPr>
          <a:xfrm flipH="1">
            <a:off x="0" y="0"/>
            <a:ext cx="8458200" cy="6858000"/>
          </a:xfrm>
          <a:custGeom>
            <a:avLst/>
            <a:gdLst>
              <a:gd name="connsiteX0" fmla="*/ 3581386 w 8458200"/>
              <a:gd name="connsiteY0" fmla="*/ 0 h 6858000"/>
              <a:gd name="connsiteX1" fmla="*/ 8458200 w 8458200"/>
              <a:gd name="connsiteY1" fmla="*/ 0 h 6858000"/>
              <a:gd name="connsiteX2" fmla="*/ 8458200 w 8458200"/>
              <a:gd name="connsiteY2" fmla="*/ 6858000 h 6858000"/>
              <a:gd name="connsiteX3" fmla="*/ 0 w 8458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58200" h="6858000">
                <a:moveTo>
                  <a:pt x="3581386" y="0"/>
                </a:moveTo>
                <a:lnTo>
                  <a:pt x="8458200" y="0"/>
                </a:lnTo>
                <a:lnTo>
                  <a:pt x="8458200" y="6858000"/>
                </a:lnTo>
                <a:lnTo>
                  <a:pt x="0" y="68580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9" name="图片 8"/>
          <p:cNvPicPr>
            <a:picLocks noChangeAspect="1"/>
          </p:cNvPicPr>
          <p:nvPr userDrawn="1">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723900" y="419100"/>
            <a:ext cx="10744200" cy="6019800"/>
          </a:xfrm>
          <a:prstGeom prst="rect">
            <a:avLst/>
          </a:prstGeom>
        </p:spPr>
      </p:pic>
      <p:sp>
        <p:nvSpPr>
          <p:cNvPr id="10" name="矩形 9"/>
          <p:cNvSpPr/>
          <p:nvPr userDrawn="1">
            <p:custDataLst>
              <p:tags r:id="rId3"/>
            </p:custDataLst>
          </p:nvPr>
        </p:nvSpPr>
        <p:spPr>
          <a:xfrm>
            <a:off x="2882900" y="2285688"/>
            <a:ext cx="6426200" cy="2286625"/>
          </a:xfrm>
          <a:prstGeom prst="rect">
            <a:avLst/>
          </a:prstGeom>
          <a:solidFill>
            <a:schemeClr val="accent1">
              <a:alpha val="9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cxnSp>
        <p:nvCxnSpPr>
          <p:cNvPr id="15" name="直接连接符 14"/>
          <p:cNvCxnSpPr/>
          <p:nvPr userDrawn="1">
            <p:custDataLst>
              <p:tags r:id="rId6"/>
            </p:custDataLst>
          </p:nvPr>
        </p:nvCxnSpPr>
        <p:spPr>
          <a:xfrm>
            <a:off x="5767005" y="3500210"/>
            <a:ext cx="65799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8"/>
            </p:custDataLst>
          </p:nvPr>
        </p:nvSpPr>
        <p:spPr>
          <a:xfrm>
            <a:off x="2882900" y="2329180"/>
            <a:ext cx="6426200" cy="1143000"/>
          </a:xfrm>
        </p:spPr>
        <p:txBody>
          <a:bodyPr vert="horz" lIns="90000" tIns="46800" rIns="90000" bIns="0" rtlCol="0" anchor="b" anchorCtr="0">
            <a:normAutofit/>
          </a:bodyPr>
          <a:lstStyle>
            <a:lvl1pPr marL="0" marR="0" algn="ctr" defTabSz="914400" rtl="0" eaLnBrk="1" fontAlgn="auto" latinLnBrk="0" hangingPunct="1">
              <a:lnSpc>
                <a:spcPct val="90000"/>
              </a:lnSpc>
              <a:spcBef>
                <a:spcPts val="1000"/>
              </a:spcBef>
              <a:buNone/>
              <a:defRPr kumimoji="0" lang="zh-CN" altLang="en-US" sz="6600" b="1" i="0" u="none" strike="noStrike" kern="1200" cap="none" spc="600" normalizeH="0" baseline="0" noProof="1" dirty="0">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p>
        </p:txBody>
      </p:sp>
      <p:sp>
        <p:nvSpPr>
          <p:cNvPr id="14" name="文本占位符 13"/>
          <p:cNvSpPr>
            <a:spLocks noGrp="1"/>
          </p:cNvSpPr>
          <p:nvPr>
            <p:ph type="body" sz="quarter" idx="13" hasCustomPrompt="1"/>
            <p:custDataLst>
              <p:tags r:id="rId9"/>
            </p:custDataLst>
          </p:nvPr>
        </p:nvSpPr>
        <p:spPr>
          <a:xfrm>
            <a:off x="2882898" y="3536497"/>
            <a:ext cx="6426199" cy="728798"/>
          </a:xfrm>
        </p:spPr>
        <p:txBody>
          <a:bodyPr lIns="90000" tIns="0" rIns="90000" bIns="46800">
            <a:normAutofit/>
          </a:bodyPr>
          <a:lstStyle>
            <a:lvl1pPr marL="0" indent="0" algn="ctr" eaLnBrk="1" fontAlgn="auto" latinLnBrk="0" hangingPunct="1">
              <a:lnSpc>
                <a:spcPct val="100000"/>
              </a:lnSpc>
              <a:buNone/>
              <a:defRPr sz="2800" baseline="0">
                <a:solidFill>
                  <a:schemeClr val="bg1"/>
                </a:solidFill>
                <a:latin typeface="Arial" panose="020B0604020202020204" pitchFamily="34" charset="0"/>
              </a:defRPr>
            </a:lvl1pPr>
          </a:lstStyle>
          <a:p>
            <a:pPr lvl="0"/>
            <a:r>
              <a:rPr lang="zh-CN" altLang="en-US" dirty="0"/>
              <a:t>单击此处编辑文本</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1"/>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2" name="标题 1" hidden="1"/>
          <p:cNvSpPr>
            <a:spLocks noGrp="1"/>
          </p:cNvSpPr>
          <p:nvPr>
            <p:ph type="title"/>
            <p:custDataLst>
              <p:tags r:id="rId2"/>
            </p:custDataLst>
          </p:nvPr>
        </p:nvSpPr>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hidden="1"/>
          <p:cNvSpPr>
            <a:spLocks noGrp="1"/>
          </p:cNvSpPr>
          <p:nvPr>
            <p:ph type="dt" sz="half" idx="10"/>
            <p:custDataLst>
              <p:tags r:id="rId3"/>
            </p:custDataLst>
          </p:nvPr>
        </p:nvSpPr>
        <p:spPr/>
        <p:txBody>
          <a:bodyPr/>
          <a:lstStyle/>
          <a:p>
            <a:fld id="{760FBDFE-C587-4B4C-A407-44438C67B59E}" type="datetimeFigureOut">
              <a:rPr lang="zh-CN" altLang="en-US" smtClean="0"/>
              <a:t>2021/1/7</a:t>
            </a:fld>
            <a:endParaRPr lang="zh-CN" altLang="en-US"/>
          </a:p>
        </p:txBody>
      </p:sp>
      <p:sp>
        <p:nvSpPr>
          <p:cNvPr id="4" name="页脚占位符 3" hidden="1"/>
          <p:cNvSpPr>
            <a:spLocks noGrp="1"/>
          </p:cNvSpPr>
          <p:nvPr>
            <p:ph type="ftr" sz="quarter" idx="11"/>
            <p:custDataLst>
              <p:tags r:id="rId4"/>
            </p:custDataLst>
          </p:nvPr>
        </p:nvSpPr>
        <p:spPr/>
        <p:txBody>
          <a:bodyPr/>
          <a:lstStyle/>
          <a:p>
            <a:endParaRPr lang="zh-CN" altLang="en-US" dirty="0"/>
          </a:p>
        </p:txBody>
      </p:sp>
      <p:sp>
        <p:nvSpPr>
          <p:cNvPr id="5" name="灯片编号占位符 4" hidden="1"/>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 name="任意多边形: 形状 2"/>
          <p:cNvSpPr/>
          <p:nvPr userDrawn="1">
            <p:custDataLst>
              <p:tags r:id="rId2"/>
            </p:custDataLst>
          </p:nvPr>
        </p:nvSpPr>
        <p:spPr>
          <a:xfrm flipH="1">
            <a:off x="10732135" y="304165"/>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3"/>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dirty="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2"/>
            </p:custDataLst>
          </p:nvPr>
        </p:nvSpPr>
        <p:spPr>
          <a:xfrm flipV="1">
            <a:off x="0" y="5569585"/>
            <a:ext cx="1131570" cy="129667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单击编辑标题</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5101200" y="769938"/>
            <a:ext cx="6480000" cy="5087937"/>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8" name="任意多边形: 形状 2"/>
          <p:cNvSpPr/>
          <p:nvPr userDrawn="1">
            <p:custDataLst>
              <p:tags r:id="rId1"/>
            </p:custDataLst>
          </p:nvPr>
        </p:nvSpPr>
        <p:spPr>
          <a:xfrm flipH="1" flipV="1">
            <a:off x="11246485" y="5775960"/>
            <a:ext cx="945515" cy="1083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sym typeface="Arial" panose="020B0604020202020204" pitchFamily="34" charset="0"/>
            </a:endParaRPr>
          </a:p>
        </p:txBody>
      </p:sp>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ym typeface="+mn-ea"/>
            </a:endParaRPr>
          </a:p>
        </p:txBody>
      </p:sp>
      <p:sp>
        <p:nvSpPr>
          <p:cNvPr id="2" name="标题 1"/>
          <p:cNvSpPr>
            <a:spLocks noGrp="1"/>
          </p:cNvSpPr>
          <p:nvPr>
            <p:ph type="title"/>
            <p:custDataLst>
              <p:tags r:id="rId3"/>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6" name="任意多边形: 形状 2"/>
          <p:cNvSpPr/>
          <p:nvPr userDrawn="1">
            <p:custDataLst>
              <p:tags r:id="rId1"/>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2" name="标题 1"/>
          <p:cNvSpPr>
            <a:spLocks noGrp="1"/>
          </p:cNvSpPr>
          <p:nvPr>
            <p:ph type="title"/>
            <p:custDataLst>
              <p:tags r:id="rId3"/>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sp>
        <p:nvSpPr>
          <p:cNvPr id="6" name="任意多边形: 形状 2"/>
          <p:cNvSpPr/>
          <p:nvPr userDrawn="1">
            <p:custDataLst>
              <p:tags r:id="rId2"/>
            </p:custDataLst>
          </p:nvPr>
        </p:nvSpPr>
        <p:spPr>
          <a:xfrm flipH="1">
            <a:off x="11024870" y="0"/>
            <a:ext cx="1167130" cy="133731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custDataLst>
              <p:tags r:id="rId3"/>
            </p:custDataLst>
          </p:nvPr>
        </p:nvSpPr>
        <p:spPr>
          <a:xfrm>
            <a:off x="579600" y="237600"/>
            <a:ext cx="11037600" cy="441964"/>
          </a:xfrm>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lumMod val="85000"/>
                    <a:lumOff val="15000"/>
                  </a:schemeClr>
                </a:solidFill>
                <a:latin typeface="Arial" panose="020B0604020202020204" pitchFamily="34" charset="0"/>
                <a:ea typeface="微软雅黑" panose="020B0503020204020204" pitchFamily="34" charset="-122"/>
              </a:defRPr>
            </a:lvl2pPr>
            <a:lvl3pPr>
              <a:defRPr baseline="0">
                <a:solidFill>
                  <a:schemeClr val="tx1">
                    <a:lumMod val="85000"/>
                    <a:lumOff val="15000"/>
                  </a:schemeClr>
                </a:solidFill>
                <a:latin typeface="Arial" panose="020B0604020202020204" pitchFamily="34" charset="0"/>
                <a:ea typeface="微软雅黑" panose="020B0503020204020204" pitchFamily="34" charset="-122"/>
              </a:defRPr>
            </a:lvl3pPr>
            <a:lvl4pPr>
              <a:defRPr baseline="0">
                <a:solidFill>
                  <a:schemeClr val="tx1">
                    <a:lumMod val="85000"/>
                    <a:lumOff val="15000"/>
                  </a:schemeClr>
                </a:solidFill>
                <a:latin typeface="Arial" panose="020B0604020202020204" pitchFamily="34" charset="0"/>
                <a:ea typeface="微软雅黑" panose="020B0503020204020204" pitchFamily="34" charset="-122"/>
              </a:defRPr>
            </a:lvl4pPr>
            <a:lvl5pPr>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baseline="0">
              <a:solidFill>
                <a:schemeClr val="tx1">
                  <a:lumMod val="85000"/>
                  <a:lumOff val="15000"/>
                </a:schemeClr>
              </a:solidFill>
              <a:latin typeface="Arial" panose="020B0604020202020204" pitchFamily="34" charset="0"/>
              <a:ea typeface="微软雅黑" panose="020B0503020204020204" pitchFamily="34" charset="-122"/>
              <a:sym typeface="+mn-ea"/>
            </a:endParaRPr>
          </a:p>
        </p:txBody>
      </p:sp>
      <p:grpSp>
        <p:nvGrpSpPr>
          <p:cNvPr id="9" name="组合 8"/>
          <p:cNvGrpSpPr/>
          <p:nvPr userDrawn="1">
            <p:custDataLst>
              <p:tags r:id="rId2"/>
            </p:custDataLst>
          </p:nvPr>
        </p:nvGrpSpPr>
        <p:grpSpPr>
          <a:xfrm>
            <a:off x="0" y="0"/>
            <a:ext cx="12191365" cy="6866255"/>
            <a:chOff x="0" y="0"/>
            <a:chExt cx="19199" cy="10813"/>
          </a:xfrm>
        </p:grpSpPr>
        <p:sp>
          <p:nvSpPr>
            <p:cNvPr id="6" name="任意多边形: 形状 2"/>
            <p:cNvSpPr/>
            <p:nvPr userDrawn="1">
              <p:custDataLst>
                <p:tags r:id="rId8"/>
              </p:custDataLst>
            </p:nvPr>
          </p:nvSpPr>
          <p:spPr>
            <a:xfrm>
              <a:off x="0" y="0"/>
              <a:ext cx="2409" cy="276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形状 2"/>
            <p:cNvSpPr/>
            <p:nvPr userDrawn="1">
              <p:custDataLst>
                <p:tags r:id="rId9"/>
              </p:custDataLst>
            </p:nvPr>
          </p:nvSpPr>
          <p:spPr>
            <a:xfrm flipH="1" flipV="1">
              <a:off x="16791" y="8053"/>
              <a:ext cx="2409" cy="276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aseline="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2021/1/7</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12.xml"/><Relationship Id="rId18" Type="http://schemas.openxmlformats.org/officeDocument/2006/relationships/tags" Target="../tags/tag17.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17" Type="http://schemas.openxmlformats.org/officeDocument/2006/relationships/tags" Target="../tags/tag16.xml"/><Relationship Id="rId2" Type="http://schemas.openxmlformats.org/officeDocument/2006/relationships/slideLayout" Target="../slideLayouts/slideLayout9.xml"/><Relationship Id="rId16" Type="http://schemas.openxmlformats.org/officeDocument/2006/relationships/tags" Target="../tags/tag15.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ags" Target="../tags/tag14.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ags" Target="../tags/tag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ags" Target="../tags/tag74.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tags" Target="../tags/tag78.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ags" Target="../tags/tag73.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tags" Target="../tags/tag77.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ags" Target="../tags/tag76.xml"/><Relationship Id="rId10" Type="http://schemas.openxmlformats.org/officeDocument/2006/relationships/slideLayout" Target="../slideLayouts/slideLayout28.xml"/><Relationship Id="rId19"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tags" Target="../tags/tag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矩形 4"/>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2021/1/7</a:t>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tags" Target="../tags/tag204.xml"/><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26" Type="http://schemas.openxmlformats.org/officeDocument/2006/relationships/tags" Target="../tags/tag232.xml"/><Relationship Id="rId3" Type="http://schemas.openxmlformats.org/officeDocument/2006/relationships/tags" Target="../tags/tag209.xml"/><Relationship Id="rId21" Type="http://schemas.openxmlformats.org/officeDocument/2006/relationships/tags" Target="../tags/tag227.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5" Type="http://schemas.openxmlformats.org/officeDocument/2006/relationships/tags" Target="../tags/tag231.xml"/><Relationship Id="rId2" Type="http://schemas.openxmlformats.org/officeDocument/2006/relationships/tags" Target="../tags/tag208.xml"/><Relationship Id="rId16" Type="http://schemas.openxmlformats.org/officeDocument/2006/relationships/tags" Target="../tags/tag222.xml"/><Relationship Id="rId20" Type="http://schemas.openxmlformats.org/officeDocument/2006/relationships/tags" Target="../tags/tag226.xml"/><Relationship Id="rId29" Type="http://schemas.openxmlformats.org/officeDocument/2006/relationships/slideLayout" Target="../slideLayouts/slideLayout4.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24" Type="http://schemas.openxmlformats.org/officeDocument/2006/relationships/tags" Target="../tags/tag230.xml"/><Relationship Id="rId5" Type="http://schemas.openxmlformats.org/officeDocument/2006/relationships/tags" Target="../tags/tag211.xml"/><Relationship Id="rId15" Type="http://schemas.openxmlformats.org/officeDocument/2006/relationships/tags" Target="../tags/tag221.xml"/><Relationship Id="rId23" Type="http://schemas.openxmlformats.org/officeDocument/2006/relationships/tags" Target="../tags/tag229.xml"/><Relationship Id="rId28" Type="http://schemas.openxmlformats.org/officeDocument/2006/relationships/tags" Target="../tags/tag234.xml"/><Relationship Id="rId10" Type="http://schemas.openxmlformats.org/officeDocument/2006/relationships/tags" Target="../tags/tag216.xml"/><Relationship Id="rId19" Type="http://schemas.openxmlformats.org/officeDocument/2006/relationships/tags" Target="../tags/tag225.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 Id="rId22" Type="http://schemas.openxmlformats.org/officeDocument/2006/relationships/tags" Target="../tags/tag228.xml"/><Relationship Id="rId27" Type="http://schemas.openxmlformats.org/officeDocument/2006/relationships/tags" Target="../tags/tag23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37.xml"/><Relationship Id="rId7" Type="http://schemas.openxmlformats.org/officeDocument/2006/relationships/slideLayout" Target="../slideLayouts/slideLayout14.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tags" Target="../tags/tag240.xml"/><Relationship Id="rId11" Type="http://schemas.openxmlformats.org/officeDocument/2006/relationships/image" Target="../media/image8.png"/><Relationship Id="rId5" Type="http://schemas.openxmlformats.org/officeDocument/2006/relationships/tags" Target="../tags/tag239.xml"/><Relationship Id="rId10" Type="http://schemas.openxmlformats.org/officeDocument/2006/relationships/image" Target="../media/image7.png"/><Relationship Id="rId4" Type="http://schemas.openxmlformats.org/officeDocument/2006/relationships/tags" Target="../tags/tag238.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4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4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24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244.xml"/></Relationships>
</file>

<file path=ppt/slides/_rels/slide9.xml.rels><?xml version="1.0" encoding="UTF-8" standalone="yes"?>
<Relationships xmlns="http://schemas.openxmlformats.org/package/2006/relationships"><Relationship Id="rId13" Type="http://schemas.openxmlformats.org/officeDocument/2006/relationships/tags" Target="../tags/tag257.xml"/><Relationship Id="rId18" Type="http://schemas.openxmlformats.org/officeDocument/2006/relationships/tags" Target="../tags/tag262.xml"/><Relationship Id="rId26" Type="http://schemas.openxmlformats.org/officeDocument/2006/relationships/tags" Target="../tags/tag270.xml"/><Relationship Id="rId39" Type="http://schemas.openxmlformats.org/officeDocument/2006/relationships/tags" Target="../tags/tag283.xml"/><Relationship Id="rId21" Type="http://schemas.openxmlformats.org/officeDocument/2006/relationships/tags" Target="../tags/tag265.xml"/><Relationship Id="rId34" Type="http://schemas.openxmlformats.org/officeDocument/2006/relationships/tags" Target="../tags/tag278.xml"/><Relationship Id="rId7" Type="http://schemas.openxmlformats.org/officeDocument/2006/relationships/tags" Target="../tags/tag251.xml"/><Relationship Id="rId2" Type="http://schemas.openxmlformats.org/officeDocument/2006/relationships/tags" Target="../tags/tag246.xml"/><Relationship Id="rId16" Type="http://schemas.openxmlformats.org/officeDocument/2006/relationships/tags" Target="../tags/tag260.xml"/><Relationship Id="rId20" Type="http://schemas.openxmlformats.org/officeDocument/2006/relationships/tags" Target="../tags/tag264.xml"/><Relationship Id="rId29" Type="http://schemas.openxmlformats.org/officeDocument/2006/relationships/tags" Target="../tags/tag273.xml"/><Relationship Id="rId41" Type="http://schemas.openxmlformats.org/officeDocument/2006/relationships/slideLayout" Target="../slideLayouts/slideLayout4.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tags" Target="../tags/tag255.xml"/><Relationship Id="rId24" Type="http://schemas.openxmlformats.org/officeDocument/2006/relationships/tags" Target="../tags/tag268.xml"/><Relationship Id="rId32" Type="http://schemas.openxmlformats.org/officeDocument/2006/relationships/tags" Target="../tags/tag276.xml"/><Relationship Id="rId37" Type="http://schemas.openxmlformats.org/officeDocument/2006/relationships/tags" Target="../tags/tag281.xml"/><Relationship Id="rId40" Type="http://schemas.openxmlformats.org/officeDocument/2006/relationships/tags" Target="../tags/tag284.xml"/><Relationship Id="rId5" Type="http://schemas.openxmlformats.org/officeDocument/2006/relationships/tags" Target="../tags/tag249.xml"/><Relationship Id="rId15" Type="http://schemas.openxmlformats.org/officeDocument/2006/relationships/tags" Target="../tags/tag259.xml"/><Relationship Id="rId23" Type="http://schemas.openxmlformats.org/officeDocument/2006/relationships/tags" Target="../tags/tag267.xml"/><Relationship Id="rId28" Type="http://schemas.openxmlformats.org/officeDocument/2006/relationships/tags" Target="../tags/tag272.xml"/><Relationship Id="rId36" Type="http://schemas.openxmlformats.org/officeDocument/2006/relationships/tags" Target="../tags/tag280.xml"/><Relationship Id="rId10" Type="http://schemas.openxmlformats.org/officeDocument/2006/relationships/tags" Target="../tags/tag254.xml"/><Relationship Id="rId19" Type="http://schemas.openxmlformats.org/officeDocument/2006/relationships/tags" Target="../tags/tag263.xml"/><Relationship Id="rId31" Type="http://schemas.openxmlformats.org/officeDocument/2006/relationships/tags" Target="../tags/tag275.xml"/><Relationship Id="rId4" Type="http://schemas.openxmlformats.org/officeDocument/2006/relationships/tags" Target="../tags/tag248.xml"/><Relationship Id="rId9" Type="http://schemas.openxmlformats.org/officeDocument/2006/relationships/tags" Target="../tags/tag253.xml"/><Relationship Id="rId14" Type="http://schemas.openxmlformats.org/officeDocument/2006/relationships/tags" Target="../tags/tag258.xml"/><Relationship Id="rId22" Type="http://schemas.openxmlformats.org/officeDocument/2006/relationships/tags" Target="../tags/tag266.xml"/><Relationship Id="rId27" Type="http://schemas.openxmlformats.org/officeDocument/2006/relationships/tags" Target="../tags/tag271.xml"/><Relationship Id="rId30" Type="http://schemas.openxmlformats.org/officeDocument/2006/relationships/tags" Target="../tags/tag274.xml"/><Relationship Id="rId35" Type="http://schemas.openxmlformats.org/officeDocument/2006/relationships/tags" Target="../tags/tag279.xml"/><Relationship Id="rId8" Type="http://schemas.openxmlformats.org/officeDocument/2006/relationships/tags" Target="../tags/tag252.xml"/><Relationship Id="rId3" Type="http://schemas.openxmlformats.org/officeDocument/2006/relationships/tags" Target="../tags/tag247.xml"/><Relationship Id="rId12" Type="http://schemas.openxmlformats.org/officeDocument/2006/relationships/tags" Target="../tags/tag256.xml"/><Relationship Id="rId17" Type="http://schemas.openxmlformats.org/officeDocument/2006/relationships/tags" Target="../tags/tag261.xml"/><Relationship Id="rId25" Type="http://schemas.openxmlformats.org/officeDocument/2006/relationships/tags" Target="../tags/tag269.xml"/><Relationship Id="rId33" Type="http://schemas.openxmlformats.org/officeDocument/2006/relationships/tags" Target="../tags/tag277.xml"/><Relationship Id="rId38" Type="http://schemas.openxmlformats.org/officeDocument/2006/relationships/tags" Target="../tags/tag282.xml"/></Relationships>
</file>

<file path=ppt/slides/_rels/slide10.xml.rels><?xml version="1.0" encoding="UTF-8" standalone="yes"?>
<Relationships xmlns="http://schemas.openxmlformats.org/package/2006/relationships"><Relationship Id="rId8" Type="http://schemas.openxmlformats.org/officeDocument/2006/relationships/tags" Target="../tags/tag292.xml"/><Relationship Id="rId13" Type="http://schemas.openxmlformats.org/officeDocument/2006/relationships/tags" Target="../tags/tag297.xml"/><Relationship Id="rId18" Type="http://schemas.openxmlformats.org/officeDocument/2006/relationships/tags" Target="../tags/tag302.xml"/><Relationship Id="rId3" Type="http://schemas.openxmlformats.org/officeDocument/2006/relationships/tags" Target="../tags/tag287.xml"/><Relationship Id="rId7" Type="http://schemas.openxmlformats.org/officeDocument/2006/relationships/tags" Target="../tags/tag291.xml"/><Relationship Id="rId12" Type="http://schemas.openxmlformats.org/officeDocument/2006/relationships/tags" Target="../tags/tag296.xml"/><Relationship Id="rId17" Type="http://schemas.openxmlformats.org/officeDocument/2006/relationships/tags" Target="../tags/tag301.xml"/><Relationship Id="rId2" Type="http://schemas.openxmlformats.org/officeDocument/2006/relationships/tags" Target="../tags/tag286.xml"/><Relationship Id="rId16" Type="http://schemas.openxmlformats.org/officeDocument/2006/relationships/tags" Target="../tags/tag300.xml"/><Relationship Id="rId20" Type="http://schemas.openxmlformats.org/officeDocument/2006/relationships/image" Target="../media/image16.png"/><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tags" Target="../tags/tag295.xml"/><Relationship Id="rId5" Type="http://schemas.openxmlformats.org/officeDocument/2006/relationships/tags" Target="../tags/tag289.xml"/><Relationship Id="rId15" Type="http://schemas.openxmlformats.org/officeDocument/2006/relationships/tags" Target="../tags/tag299.xml"/><Relationship Id="rId10" Type="http://schemas.openxmlformats.org/officeDocument/2006/relationships/tags" Target="../tags/tag294.xml"/><Relationship Id="rId19" Type="http://schemas.openxmlformats.org/officeDocument/2006/relationships/slideLayout" Target="../slideLayouts/slideLayout25.xml"/><Relationship Id="rId4" Type="http://schemas.openxmlformats.org/officeDocument/2006/relationships/tags" Target="../tags/tag288.xml"/><Relationship Id="rId9" Type="http://schemas.openxmlformats.org/officeDocument/2006/relationships/tags" Target="../tags/tag293.xml"/><Relationship Id="rId14" Type="http://schemas.openxmlformats.org/officeDocument/2006/relationships/tags" Target="../tags/tag298.xml"/></Relationships>
</file>

<file path=ppt/slides/_rels/slide11.xml.rels><?xml version="1.0" encoding="UTF-8" standalone="yes"?>
<Relationships xmlns="http://schemas.openxmlformats.org/package/2006/relationships"><Relationship Id="rId13" Type="http://schemas.openxmlformats.org/officeDocument/2006/relationships/tags" Target="../tags/tag315.xml"/><Relationship Id="rId18" Type="http://schemas.openxmlformats.org/officeDocument/2006/relationships/tags" Target="../tags/tag320.xml"/><Relationship Id="rId26" Type="http://schemas.openxmlformats.org/officeDocument/2006/relationships/tags" Target="../tags/tag328.xml"/><Relationship Id="rId3" Type="http://schemas.openxmlformats.org/officeDocument/2006/relationships/tags" Target="../tags/tag305.xml"/><Relationship Id="rId21" Type="http://schemas.openxmlformats.org/officeDocument/2006/relationships/tags" Target="../tags/tag323.xml"/><Relationship Id="rId7" Type="http://schemas.openxmlformats.org/officeDocument/2006/relationships/tags" Target="../tags/tag309.xml"/><Relationship Id="rId12" Type="http://schemas.openxmlformats.org/officeDocument/2006/relationships/tags" Target="../tags/tag314.xml"/><Relationship Id="rId17" Type="http://schemas.openxmlformats.org/officeDocument/2006/relationships/tags" Target="../tags/tag319.xml"/><Relationship Id="rId25" Type="http://schemas.openxmlformats.org/officeDocument/2006/relationships/tags" Target="../tags/tag327.xml"/><Relationship Id="rId33" Type="http://schemas.openxmlformats.org/officeDocument/2006/relationships/slideLayout" Target="../slideLayouts/slideLayout2.xml"/><Relationship Id="rId2" Type="http://schemas.openxmlformats.org/officeDocument/2006/relationships/tags" Target="../tags/tag304.xml"/><Relationship Id="rId16" Type="http://schemas.openxmlformats.org/officeDocument/2006/relationships/tags" Target="../tags/tag318.xml"/><Relationship Id="rId20" Type="http://schemas.openxmlformats.org/officeDocument/2006/relationships/tags" Target="../tags/tag322.xml"/><Relationship Id="rId29" Type="http://schemas.openxmlformats.org/officeDocument/2006/relationships/tags" Target="../tags/tag331.xml"/><Relationship Id="rId1" Type="http://schemas.openxmlformats.org/officeDocument/2006/relationships/tags" Target="../tags/tag303.xml"/><Relationship Id="rId6" Type="http://schemas.openxmlformats.org/officeDocument/2006/relationships/tags" Target="../tags/tag308.xml"/><Relationship Id="rId11" Type="http://schemas.openxmlformats.org/officeDocument/2006/relationships/tags" Target="../tags/tag313.xml"/><Relationship Id="rId24" Type="http://schemas.openxmlformats.org/officeDocument/2006/relationships/tags" Target="../tags/tag326.xml"/><Relationship Id="rId32" Type="http://schemas.openxmlformats.org/officeDocument/2006/relationships/tags" Target="../tags/tag334.xml"/><Relationship Id="rId5" Type="http://schemas.openxmlformats.org/officeDocument/2006/relationships/tags" Target="../tags/tag307.xml"/><Relationship Id="rId15" Type="http://schemas.openxmlformats.org/officeDocument/2006/relationships/tags" Target="../tags/tag317.xml"/><Relationship Id="rId23" Type="http://schemas.openxmlformats.org/officeDocument/2006/relationships/tags" Target="../tags/tag325.xml"/><Relationship Id="rId28" Type="http://schemas.openxmlformats.org/officeDocument/2006/relationships/tags" Target="../tags/tag330.xml"/><Relationship Id="rId10" Type="http://schemas.openxmlformats.org/officeDocument/2006/relationships/tags" Target="../tags/tag312.xml"/><Relationship Id="rId19" Type="http://schemas.openxmlformats.org/officeDocument/2006/relationships/tags" Target="../tags/tag321.xml"/><Relationship Id="rId31" Type="http://schemas.openxmlformats.org/officeDocument/2006/relationships/tags" Target="../tags/tag333.xml"/><Relationship Id="rId4" Type="http://schemas.openxmlformats.org/officeDocument/2006/relationships/tags" Target="../tags/tag306.xml"/><Relationship Id="rId9" Type="http://schemas.openxmlformats.org/officeDocument/2006/relationships/tags" Target="../tags/tag311.xml"/><Relationship Id="rId14" Type="http://schemas.openxmlformats.org/officeDocument/2006/relationships/tags" Target="../tags/tag316.xml"/><Relationship Id="rId22" Type="http://schemas.openxmlformats.org/officeDocument/2006/relationships/tags" Target="../tags/tag324.xml"/><Relationship Id="rId27" Type="http://schemas.openxmlformats.org/officeDocument/2006/relationships/tags" Target="../tags/tag329.xml"/><Relationship Id="rId30" Type="http://schemas.openxmlformats.org/officeDocument/2006/relationships/tags" Target="../tags/tag332.xml"/><Relationship Id="rId8" Type="http://schemas.openxmlformats.org/officeDocument/2006/relationships/tags" Target="../tags/tag3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0160"/>
            <a:ext cx="12192000" cy="68961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76" name="文本框 67"/>
          <p:cNvSpPr txBox="1"/>
          <p:nvPr/>
        </p:nvSpPr>
        <p:spPr>
          <a:xfrm>
            <a:off x="6500277" y="2221230"/>
            <a:ext cx="5212080" cy="3138170"/>
          </a:xfrm>
          <a:prstGeom prst="rect">
            <a:avLst/>
          </a:prstGeom>
          <a:noFill/>
          <a:ln w="9525">
            <a:noFill/>
          </a:ln>
        </p:spPr>
        <p:txBody>
          <a:bodyPr wrap="none">
            <a:spAutoFit/>
          </a:bodyPr>
          <a:lstStyle/>
          <a:p>
            <a:pPr algn="r" eaLnBrk="1" hangingPunct="1"/>
            <a:r>
              <a:rPr lang="zh-CN" altLang="en-US" sz="6600" b="1" dirty="0">
                <a:solidFill>
                  <a:schemeClr val="bg1"/>
                </a:solidFill>
                <a:latin typeface="Arial" panose="020B0604020202020204" pitchFamily="34" charset="0"/>
                <a:sym typeface="Arial" panose="020B0604020202020204" pitchFamily="34" charset="0"/>
              </a:rPr>
              <a:t>网络货运</a:t>
            </a:r>
          </a:p>
          <a:p>
            <a:pPr algn="r" eaLnBrk="1" hangingPunct="1"/>
            <a:r>
              <a:rPr lang="zh-CN" altLang="en-US" sz="6600" b="1" dirty="0">
                <a:solidFill>
                  <a:schemeClr val="bg1"/>
                </a:solidFill>
                <a:latin typeface="Arial" panose="020B0604020202020204" pitchFamily="34" charset="0"/>
                <a:sym typeface="Arial" panose="020B0604020202020204" pitchFamily="34" charset="0"/>
              </a:rPr>
              <a:t>监控服务</a:t>
            </a:r>
          </a:p>
          <a:p>
            <a:pPr algn="r" eaLnBrk="1" hangingPunct="1"/>
            <a:r>
              <a:rPr lang="zh-CN" altLang="en-US" sz="6600" b="1" dirty="0">
                <a:solidFill>
                  <a:schemeClr val="bg1"/>
                </a:solidFill>
                <a:latin typeface="Arial" panose="020B0604020202020204" pitchFamily="34" charset="0"/>
                <a:sym typeface="Arial" panose="020B0604020202020204" pitchFamily="34" charset="0"/>
              </a:rPr>
              <a:t>平台介绍方案</a:t>
            </a:r>
          </a:p>
        </p:txBody>
      </p:sp>
      <p:sp>
        <p:nvSpPr>
          <p:cNvPr id="3079" name="文本框 8"/>
          <p:cNvSpPr txBox="1"/>
          <p:nvPr/>
        </p:nvSpPr>
        <p:spPr>
          <a:xfrm>
            <a:off x="9681745" y="5926138"/>
            <a:ext cx="1980030" cy="400110"/>
          </a:xfrm>
          <a:prstGeom prst="rect">
            <a:avLst/>
          </a:prstGeom>
          <a:noFill/>
          <a:ln w="9525">
            <a:noFill/>
          </a:ln>
        </p:spPr>
        <p:txBody>
          <a:bodyPr wrap="none">
            <a:spAutoFit/>
          </a:bodyPr>
          <a:lstStyle/>
          <a:p>
            <a:pPr algn="r" eaLnBrk="1" hangingPunct="1"/>
            <a:r>
              <a:rPr lang="zh-CN" altLang="en-US" sz="2000" b="1" dirty="0">
                <a:solidFill>
                  <a:schemeClr val="bg1"/>
                </a:solidFill>
                <a:latin typeface="Arial" panose="020B0604020202020204" pitchFamily="34" charset="0"/>
                <a:sym typeface="Arial" panose="020B0604020202020204" pitchFamily="34" charset="0"/>
              </a:rPr>
              <a:t>汇报人：焦世鑫</a:t>
            </a:r>
            <a:endParaRPr lang="zh-CN" altLang="en-US" sz="2000" dirty="0">
              <a:solidFill>
                <a:schemeClr val="bg1"/>
              </a:solidFill>
              <a:latin typeface="Arial" panose="020B0604020202020204" pitchFamily="34" charset="0"/>
              <a:sym typeface="Arial" panose="020B0604020202020204" pitchFamily="34" charset="0"/>
            </a:endParaRPr>
          </a:p>
        </p:txBody>
      </p:sp>
      <p:sp>
        <p:nvSpPr>
          <p:cNvPr id="12" name="矩形 5"/>
          <p:cNvSpPr/>
          <p:nvPr/>
        </p:nvSpPr>
        <p:spPr>
          <a:xfrm>
            <a:off x="26353" y="-2000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4" name="直接连接符 3"/>
          <p:cNvCxnSpPr/>
          <p:nvPr/>
        </p:nvCxnSpPr>
        <p:spPr>
          <a:xfrm flipH="1">
            <a:off x="6449695" y="5661025"/>
            <a:ext cx="5201285" cy="3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82" name="文本框 14"/>
          <p:cNvSpPr txBox="1"/>
          <p:nvPr/>
        </p:nvSpPr>
        <p:spPr>
          <a:xfrm>
            <a:off x="1223010" y="331788"/>
            <a:ext cx="2011680" cy="645160"/>
          </a:xfrm>
          <a:prstGeom prst="rect">
            <a:avLst/>
          </a:prstGeom>
          <a:noFill/>
          <a:ln w="9525">
            <a:noFill/>
          </a:ln>
        </p:spPr>
        <p:txBody>
          <a:bodyPr wrap="none">
            <a:spAutoFit/>
          </a:bodyPr>
          <a:lstStyle/>
          <a:p>
            <a:pPr eaLnBrk="1" hangingPunct="1"/>
            <a:r>
              <a:rPr lang="zh-CN" sz="3600" b="1" dirty="0">
                <a:solidFill>
                  <a:srgbClr val="E73035"/>
                </a:solidFill>
                <a:latin typeface="Arial" panose="020B0604020202020204" pitchFamily="34" charset="0"/>
                <a:sym typeface="Arial" panose="020B0604020202020204" pitchFamily="34" charset="0"/>
              </a:rPr>
              <a:t>京卡物联</a:t>
            </a:r>
          </a:p>
        </p:txBody>
      </p:sp>
      <p:pic>
        <p:nvPicPr>
          <p:cNvPr id="2" name="图片 1" descr="108"/>
          <p:cNvPicPr>
            <a:picLocks noChangeAspect="1"/>
          </p:cNvPicPr>
          <p:nvPr/>
        </p:nvPicPr>
        <p:blipFill>
          <a:blip r:embed="rId2"/>
          <a:stretch>
            <a:fillRect/>
          </a:stretch>
        </p:blipFill>
        <p:spPr>
          <a:xfrm>
            <a:off x="146050" y="200660"/>
            <a:ext cx="907415" cy="9074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912114"/>
          </a:xfrm>
          <a:prstGeom prst="rect">
            <a:avLst/>
          </a:prstGeom>
          <a:solidFill>
            <a:srgbClr val="E7303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rgbClr val="FFFFFF"/>
              </a:solidFill>
              <a:latin typeface="微软雅黑" panose="020B0503020204020204" pitchFamily="34" charset="-122"/>
              <a:ea typeface="微软雅黑" panose="020B0503020204020204" pitchFamily="34" charset="-122"/>
              <a:sym typeface="+mn-ea"/>
            </a:endParaRPr>
          </a:p>
        </p:txBody>
      </p:sp>
      <p:sp>
        <p:nvSpPr>
          <p:cNvPr id="3" name="文本框 2"/>
          <p:cNvSpPr txBox="1"/>
          <p:nvPr>
            <p:custDataLst>
              <p:tags r:id="rId3"/>
            </p:custDataLst>
          </p:nvPr>
        </p:nvSpPr>
        <p:spPr>
          <a:xfrm>
            <a:off x="304756" y="152401"/>
            <a:ext cx="11582489" cy="609600"/>
          </a:xfrm>
          <a:prstGeom prst="rect">
            <a:avLst/>
          </a:prstGeom>
          <a:noFill/>
        </p:spPr>
        <p:txBody>
          <a:bodyPr wrap="square" rtlCol="0" anchor="ctr">
            <a:noAutofit/>
          </a:bodyPr>
          <a:lstStyle/>
          <a:p>
            <a:pPr marL="0" indent="0" algn="ctr">
              <a:lnSpc>
                <a:spcPct val="100000"/>
              </a:lnSpc>
              <a:spcBef>
                <a:spcPts val="0"/>
              </a:spcBef>
              <a:spcAft>
                <a:spcPts val="0"/>
              </a:spcAft>
              <a:buSzPct val="100000"/>
              <a:buNone/>
            </a:pPr>
            <a:r>
              <a:rPr lang="zh-CN" altLang="en-US" sz="2800" b="1" spc="300" dirty="0">
                <a:solidFill>
                  <a:srgbClr val="FFFFFF"/>
                </a:solidFill>
                <a:latin typeface="微软雅黑" panose="020B0503020204020204" pitchFamily="34" charset="-122"/>
                <a:ea typeface="微软雅黑" panose="020B0503020204020204" pitchFamily="34" charset="-122"/>
              </a:rPr>
              <a:t>政策背景</a:t>
            </a:r>
          </a:p>
        </p:txBody>
      </p:sp>
      <p:cxnSp>
        <p:nvCxnSpPr>
          <p:cNvPr id="9" name="直接箭头连接符 8"/>
          <p:cNvCxnSpPr/>
          <p:nvPr/>
        </p:nvCxnSpPr>
        <p:spPr>
          <a:xfrm>
            <a:off x="450850" y="1360279"/>
            <a:ext cx="0" cy="52070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73554" y="1349434"/>
            <a:ext cx="7486646" cy="1200329"/>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互联网平台经济是生产力新的组织方式，是经济发展新动能，对优化资源配置、促进跨界融通发展和大众创业万众创新、推动产业升级、拓展消费市场尤其是增加就业，都有重要作用。创新监管理念和方式，实行包容审慎监管</a:t>
            </a:r>
          </a:p>
        </p:txBody>
      </p:sp>
      <p:sp>
        <p:nvSpPr>
          <p:cNvPr id="12" name="文本框 11"/>
          <p:cNvSpPr txBox="1"/>
          <p:nvPr/>
        </p:nvSpPr>
        <p:spPr>
          <a:xfrm>
            <a:off x="4273554" y="2690018"/>
            <a:ext cx="7435842" cy="1477328"/>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为促进道路货物运输业与互联网融合发展，规范网络平台道路货物运输经营。推进网络货运发展，是贯彻落实党中央、国务院决策部署、促进平台经济规范健康发展的新举措，“放管服”改革的具体行动，深化供给侧结构性改革、促进物流降本增效的新办法，是促进企业转型升级、高质量发展的新路径</a:t>
            </a:r>
          </a:p>
        </p:txBody>
      </p:sp>
      <p:sp>
        <p:nvSpPr>
          <p:cNvPr id="13" name="文本框 12"/>
          <p:cNvSpPr txBox="1"/>
          <p:nvPr/>
        </p:nvSpPr>
        <p:spPr>
          <a:xfrm>
            <a:off x="4298956" y="4307601"/>
            <a:ext cx="7277095" cy="646331"/>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为物流企业及物流平台申请网络平台道路货物运输经营者提供了服务指南，并为县级交通监管部门审批网络货运资质提供了服务指南</a:t>
            </a:r>
          </a:p>
        </p:txBody>
      </p:sp>
      <p:grpSp>
        <p:nvGrpSpPr>
          <p:cNvPr id="14" name="组合 13"/>
          <p:cNvGrpSpPr/>
          <p:nvPr/>
        </p:nvGrpSpPr>
        <p:grpSpPr>
          <a:xfrm>
            <a:off x="630473" y="1504869"/>
            <a:ext cx="3643081" cy="5043360"/>
            <a:chOff x="338364" y="1441201"/>
            <a:chExt cx="3643081" cy="5043360"/>
          </a:xfrm>
        </p:grpSpPr>
        <p:sp>
          <p:nvSpPr>
            <p:cNvPr id="15" name="文本框 14"/>
            <p:cNvSpPr txBox="1"/>
            <p:nvPr/>
          </p:nvSpPr>
          <p:spPr>
            <a:xfrm>
              <a:off x="349668" y="1441201"/>
              <a:ext cx="3592259" cy="923330"/>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8</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国务院办公厅</a:t>
              </a: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关于促进平台经济规范健康发展的指导意见</a:t>
              </a:r>
              <a:r>
                <a:rPr lang="en-US" altLang="zh-CN" dirty="0">
                  <a:latin typeface="方正兰亭粗黑_GBK" panose="02000000000000000000" pitchFamily="2" charset="-122"/>
                  <a:ea typeface="方正兰亭粗黑_GBK" panose="02000000000000000000" pitchFamily="2" charset="-122"/>
                </a:rPr>
                <a:t>》</a:t>
              </a:r>
            </a:p>
          </p:txBody>
        </p:sp>
        <p:sp>
          <p:nvSpPr>
            <p:cNvPr id="16" name="文本框 15"/>
            <p:cNvSpPr txBox="1"/>
            <p:nvPr/>
          </p:nvSpPr>
          <p:spPr>
            <a:xfrm>
              <a:off x="349668" y="2710627"/>
              <a:ext cx="3592259" cy="1200329"/>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9</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6</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br>
                <a:rPr lang="en-US" altLang="zh-CN" dirty="0">
                  <a:latin typeface="方正兰亭粗黑_GBK" panose="02000000000000000000" pitchFamily="2" charset="-122"/>
                  <a:ea typeface="方正兰亭粗黑_GBK" panose="02000000000000000000" pitchFamily="2" charset="-122"/>
                </a:rPr>
              </a:br>
              <a:r>
                <a:rPr lang="zh-CN" altLang="en-US" dirty="0">
                  <a:latin typeface="方正兰亭粗黑_GBK" panose="02000000000000000000" pitchFamily="2" charset="-122"/>
                  <a:ea typeface="方正兰亭粗黑_GBK" panose="02000000000000000000" pitchFamily="2" charset="-122"/>
                </a:rPr>
                <a:t>交通运输部 国家税务总局</a:t>
              </a: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网络平台道路货物运输经营管理暂行办法</a:t>
              </a:r>
              <a:r>
                <a:rPr lang="en-US" altLang="zh-CN" dirty="0">
                  <a:latin typeface="方正兰亭粗黑_GBK" panose="02000000000000000000" pitchFamily="2" charset="-122"/>
                  <a:ea typeface="方正兰亭粗黑_GBK" panose="02000000000000000000" pitchFamily="2" charset="-122"/>
                </a:rPr>
                <a:t>》</a:t>
              </a:r>
            </a:p>
          </p:txBody>
        </p:sp>
        <p:sp>
          <p:nvSpPr>
            <p:cNvPr id="17" name="文本框 16"/>
            <p:cNvSpPr txBox="1"/>
            <p:nvPr/>
          </p:nvSpPr>
          <p:spPr>
            <a:xfrm>
              <a:off x="338364" y="5284232"/>
              <a:ext cx="3592275" cy="1200329"/>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12</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31</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国家税务总局</a:t>
              </a: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国家税务总局关于取消增值税扣税凭证认证确认期限等增值税征管问题的公告</a:t>
              </a:r>
              <a:r>
                <a:rPr lang="en-US" altLang="zh-CN" dirty="0">
                  <a:latin typeface="方正兰亭粗黑_GBK" panose="02000000000000000000" pitchFamily="2" charset="-122"/>
                  <a:ea typeface="方正兰亭粗黑_GBK" panose="02000000000000000000" pitchFamily="2" charset="-122"/>
                </a:rPr>
                <a:t>》</a:t>
              </a:r>
            </a:p>
          </p:txBody>
        </p:sp>
        <p:sp>
          <p:nvSpPr>
            <p:cNvPr id="18" name="文本框 17"/>
            <p:cNvSpPr txBox="1"/>
            <p:nvPr/>
          </p:nvSpPr>
          <p:spPr>
            <a:xfrm>
              <a:off x="389179" y="4222928"/>
              <a:ext cx="3592266" cy="923330"/>
            </a:xfrm>
            <a:prstGeom prst="rect">
              <a:avLst/>
            </a:prstGeom>
            <a:noFill/>
          </p:spPr>
          <p:txBody>
            <a:bodyPr wrap="square" rtlCol="0">
              <a:spAutoFit/>
            </a:bodyPr>
            <a:lstStyle/>
            <a:p>
              <a:pPr lvl="0">
                <a:defRPr/>
              </a:pPr>
              <a:r>
                <a:rPr lang="en-US" altLang="zh-CN" dirty="0">
                  <a:latin typeface="方正兰亭粗黑_GBK" panose="02000000000000000000" pitchFamily="2" charset="-122"/>
                  <a:ea typeface="方正兰亭粗黑_GBK" panose="02000000000000000000" pitchFamily="2" charset="-122"/>
                </a:rPr>
                <a:t>2019</a:t>
              </a:r>
              <a:r>
                <a:rPr lang="zh-CN" altLang="en-US" dirty="0">
                  <a:latin typeface="方正兰亭粗黑_GBK" panose="02000000000000000000" pitchFamily="2" charset="-122"/>
                  <a:ea typeface="方正兰亭粗黑_GBK" panose="02000000000000000000" pitchFamily="2" charset="-122"/>
                </a:rPr>
                <a:t>年</a:t>
              </a:r>
              <a:r>
                <a:rPr lang="en-US" altLang="zh-CN" dirty="0">
                  <a:latin typeface="方正兰亭粗黑_GBK" panose="02000000000000000000" pitchFamily="2" charset="-122"/>
                  <a:ea typeface="方正兰亭粗黑_GBK" panose="02000000000000000000" pitchFamily="2" charset="-122"/>
                </a:rPr>
                <a:t>9</a:t>
              </a:r>
              <a:r>
                <a:rPr lang="zh-CN" altLang="en-US" dirty="0">
                  <a:latin typeface="方正兰亭粗黑_GBK" panose="02000000000000000000" pitchFamily="2" charset="-122"/>
                  <a:ea typeface="方正兰亭粗黑_GBK" panose="02000000000000000000" pitchFamily="2" charset="-122"/>
                </a:rPr>
                <a:t>月</a:t>
              </a:r>
              <a:r>
                <a:rPr lang="en-US" altLang="zh-CN" dirty="0">
                  <a:latin typeface="方正兰亭粗黑_GBK" panose="02000000000000000000" pitchFamily="2" charset="-122"/>
                  <a:ea typeface="方正兰亭粗黑_GBK" panose="02000000000000000000" pitchFamily="2" charset="-122"/>
                </a:rPr>
                <a:t>24</a:t>
              </a:r>
              <a:r>
                <a:rPr lang="zh-CN" altLang="en-US" dirty="0">
                  <a:latin typeface="方正兰亭粗黑_GBK" panose="02000000000000000000" pitchFamily="2" charset="-122"/>
                  <a:ea typeface="方正兰亭粗黑_GBK" panose="02000000000000000000" pitchFamily="2" charset="-122"/>
                </a:rPr>
                <a:t>日</a:t>
              </a:r>
              <a:r>
                <a:rPr lang="en-US" altLang="zh-CN" dirty="0">
                  <a:latin typeface="方正兰亭粗黑_GBK" panose="02000000000000000000" pitchFamily="2" charset="-122"/>
                  <a:ea typeface="方正兰亭粗黑_GBK" panose="02000000000000000000" pitchFamily="2" charset="-122"/>
                </a:rPr>
                <a:t>  </a:t>
              </a:r>
              <a:r>
                <a:rPr lang="zh-CN" altLang="en-US" dirty="0">
                  <a:latin typeface="方正兰亭粗黑_GBK" panose="02000000000000000000" pitchFamily="2" charset="-122"/>
                  <a:ea typeface="方正兰亭粗黑_GBK" panose="02000000000000000000" pitchFamily="2" charset="-122"/>
                </a:rPr>
                <a:t>交通运输部</a:t>
              </a:r>
            </a:p>
            <a:p>
              <a:pPr lvl="0">
                <a:defRPr/>
              </a:pPr>
              <a:r>
                <a:rPr lang="en-US" altLang="zh-CN" dirty="0">
                  <a:latin typeface="方正兰亭粗黑_GBK" panose="02000000000000000000" pitchFamily="2" charset="-122"/>
                  <a:ea typeface="方正兰亭粗黑_GBK" panose="02000000000000000000" pitchFamily="2" charset="-122"/>
                </a:rPr>
                <a:t>《</a:t>
              </a:r>
              <a:r>
                <a:rPr lang="zh-CN" altLang="en-US" dirty="0">
                  <a:latin typeface="方正兰亭粗黑_GBK" panose="02000000000000000000" pitchFamily="2" charset="-122"/>
                  <a:ea typeface="方正兰亭粗黑_GBK" panose="02000000000000000000" pitchFamily="2" charset="-122"/>
                </a:rPr>
                <a:t>网络平台道路货物运输经营服务指南</a:t>
              </a:r>
              <a:r>
                <a:rPr lang="en-US" altLang="zh-CN" dirty="0">
                  <a:latin typeface="方正兰亭粗黑_GBK" panose="02000000000000000000" pitchFamily="2" charset="-122"/>
                  <a:ea typeface="方正兰亭粗黑_GBK" panose="02000000000000000000" pitchFamily="2" charset="-122"/>
                </a:rPr>
                <a:t>》</a:t>
              </a:r>
            </a:p>
          </p:txBody>
        </p:sp>
      </p:grpSp>
      <p:sp>
        <p:nvSpPr>
          <p:cNvPr id="19" name="文本框 18"/>
          <p:cNvSpPr txBox="1"/>
          <p:nvPr/>
        </p:nvSpPr>
        <p:spPr>
          <a:xfrm>
            <a:off x="4298956" y="5318005"/>
            <a:ext cx="7277094" cy="923330"/>
          </a:xfrm>
          <a:prstGeom prst="rect">
            <a:avLst/>
          </a:prstGeom>
          <a:noFill/>
        </p:spPr>
        <p:txBody>
          <a:bodyPr wrap="square" rtlCol="0">
            <a:spAutoFit/>
          </a:bodyPr>
          <a:lstStyle/>
          <a:p>
            <a:pPr lvl="0">
              <a:defRPr/>
            </a:pPr>
            <a:r>
              <a:rPr lang="zh-CN" altLang="en-US" dirty="0">
                <a:latin typeface="方正兰亭粗黑_GBK" panose="02000000000000000000" pitchFamily="2" charset="-122"/>
                <a:ea typeface="方正兰亭粗黑_GBK" panose="02000000000000000000" pitchFamily="2" charset="-122"/>
              </a:rPr>
              <a:t>明确在境内提供公路或内河货物运输服务并办理了税务登记（包括临时税务登记）的纳税人，可以按规定向税务机关申请代开增值税专用发票</a:t>
            </a:r>
          </a:p>
          <a:p>
            <a:pPr lvl="0">
              <a:defRPr/>
            </a:pPr>
            <a:r>
              <a:rPr lang="zh-CN" altLang="en-US" dirty="0">
                <a:latin typeface="方正兰亭粗黑_GBK" panose="02000000000000000000" pitchFamily="2" charset="-122"/>
                <a:ea typeface="方正兰亭粗黑_GBK" panose="02000000000000000000" pitchFamily="2" charset="-122"/>
              </a:rPr>
              <a:t>个体司机不用登记为个体工商户</a:t>
            </a:r>
          </a:p>
        </p:txBody>
      </p:sp>
      <p:cxnSp>
        <p:nvCxnSpPr>
          <p:cNvPr id="20" name="直接连接符 19"/>
          <p:cNvCxnSpPr/>
          <p:nvPr/>
        </p:nvCxnSpPr>
        <p:spPr>
          <a:xfrm>
            <a:off x="763398" y="254976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63398" y="4167346"/>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81288" y="5250893"/>
            <a:ext cx="10945998" cy="0"/>
          </a:xfrm>
          <a:prstGeom prst="line">
            <a:avLst/>
          </a:prstGeom>
          <a:ln w="31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p:cNvSpPr txBox="1"/>
          <p:nvPr>
            <p:custDataLst>
              <p:tags r:id="rId2"/>
            </p:custDataLst>
          </p:nvPr>
        </p:nvSpPr>
        <p:spPr>
          <a:xfrm>
            <a:off x="2765462" y="722357"/>
            <a:ext cx="6660000" cy="62706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8565" fontAlgn="base">
              <a:lnSpc>
                <a:spcPct val="130000"/>
              </a:lnSpc>
              <a:spcBef>
                <a:spcPts val="0"/>
              </a:spcBef>
              <a:spcAft>
                <a:spcPts val="0"/>
              </a:spcAft>
              <a:buSzPct val="100000"/>
              <a:buFont typeface="Arial" panose="020B0604020202020204" pitchFamily="34" charset="0"/>
              <a:buNone/>
            </a:pPr>
            <a:r>
              <a:rPr lang="zh-CN" altLang="en-US" sz="3300" b="1" spc="300" dirty="0">
                <a:solidFill>
                  <a:srgbClr val="E73035"/>
                </a:solidFill>
                <a:latin typeface="微软雅黑" panose="020B0503020204020204" pitchFamily="34" charset="-122"/>
                <a:ea typeface="微软雅黑" panose="020B0503020204020204" pitchFamily="34" charset="-122"/>
              </a:rPr>
              <a:t>网络货运现状与问题</a:t>
            </a:r>
          </a:p>
        </p:txBody>
      </p:sp>
      <p:sp>
        <p:nvSpPr>
          <p:cNvPr id="2" name="矩形 1"/>
          <p:cNvSpPr/>
          <p:nvPr>
            <p:custDataLst>
              <p:tags r:id="rId3"/>
            </p:custDataLst>
          </p:nvPr>
        </p:nvSpPr>
        <p:spPr>
          <a:xfrm>
            <a:off x="2620645" y="835025"/>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矩形 2"/>
          <p:cNvSpPr/>
          <p:nvPr>
            <p:custDataLst>
              <p:tags r:id="rId4"/>
            </p:custDataLst>
          </p:nvPr>
        </p:nvSpPr>
        <p:spPr>
          <a:xfrm>
            <a:off x="2478405" y="961390"/>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p:cNvSpPr/>
          <p:nvPr>
            <p:custDataLst>
              <p:tags r:id="rId5"/>
            </p:custDataLst>
          </p:nvPr>
        </p:nvSpPr>
        <p:spPr>
          <a:xfrm>
            <a:off x="2332355" y="1078230"/>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矩形 7"/>
          <p:cNvSpPr/>
          <p:nvPr>
            <p:custDataLst>
              <p:tags r:id="rId6"/>
            </p:custDataLst>
          </p:nvPr>
        </p:nvSpPr>
        <p:spPr>
          <a:xfrm>
            <a:off x="9538970" y="825500"/>
            <a:ext cx="52070" cy="402590"/>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矩形 8"/>
          <p:cNvSpPr/>
          <p:nvPr>
            <p:custDataLst>
              <p:tags r:id="rId7"/>
            </p:custDataLst>
          </p:nvPr>
        </p:nvSpPr>
        <p:spPr>
          <a:xfrm>
            <a:off x="9684385" y="951865"/>
            <a:ext cx="50165" cy="27622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矩形 9"/>
          <p:cNvSpPr/>
          <p:nvPr>
            <p:custDataLst>
              <p:tags r:id="rId8"/>
            </p:custDataLst>
          </p:nvPr>
        </p:nvSpPr>
        <p:spPr>
          <a:xfrm>
            <a:off x="9827260" y="1068705"/>
            <a:ext cx="52070" cy="15938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buClrTx/>
              <a:buSzTx/>
              <a:buFontTx/>
              <a:buNone/>
            </a:pPr>
            <a:endParaRPr kumimoji="0" lang="zh-CN" altLang="en-US" sz="1800" b="0" i="0" u="none" strike="noStrike" kern="1200" cap="none" spc="0" normalizeH="0" baseline="0" noProof="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圆角 19"/>
          <p:cNvSpPr/>
          <p:nvPr>
            <p:custDataLst>
              <p:tags r:id="rId9"/>
            </p:custDataLst>
          </p:nvPr>
        </p:nvSpPr>
        <p:spPr>
          <a:xfrm>
            <a:off x="488226" y="2581275"/>
            <a:ext cx="1847298" cy="2850219"/>
          </a:xfrm>
          <a:prstGeom prst="roundRect">
            <a:avLst>
              <a:gd name="adj" fmla="val 6252"/>
            </a:avLst>
          </a:prstGeom>
          <a:noFill/>
          <a:ln>
            <a:solidFill>
              <a:srgbClr val="1D6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矩形: 圆角 11"/>
          <p:cNvSpPr/>
          <p:nvPr>
            <p:custDataLst>
              <p:tags r:id="rId10"/>
            </p:custDataLst>
          </p:nvPr>
        </p:nvSpPr>
        <p:spPr>
          <a:xfrm>
            <a:off x="488227" y="2581275"/>
            <a:ext cx="1847296" cy="695837"/>
          </a:xfrm>
          <a:prstGeom prst="roundRect">
            <a:avLst/>
          </a:prstGeom>
          <a:solidFill>
            <a:srgbClr val="1D6D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20"/>
          <p:cNvSpPr txBox="1"/>
          <p:nvPr>
            <p:custDataLst>
              <p:tags r:id="rId11"/>
            </p:custDataLst>
          </p:nvPr>
        </p:nvSpPr>
        <p:spPr>
          <a:xfrm>
            <a:off x="591098"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u="none" strike="noStrike" spc="300" baseline="0" dirty="0">
                <a:solidFill>
                  <a:srgbClr val="FFFFFF"/>
                </a:solidFill>
                <a:uLnTx/>
                <a:uFillTx/>
                <a:latin typeface="微软雅黑" panose="020B0503020204020204" pitchFamily="34" charset="-122"/>
                <a:ea typeface="微软雅黑" panose="020B0503020204020204" pitchFamily="34" charset="-122"/>
              </a:rPr>
              <a:t>网络货运企业业务数据不真实</a:t>
            </a:r>
          </a:p>
        </p:txBody>
      </p:sp>
      <p:sp>
        <p:nvSpPr>
          <p:cNvPr id="38" name="矩形: 圆角 37"/>
          <p:cNvSpPr/>
          <p:nvPr>
            <p:custDataLst>
              <p:tags r:id="rId12"/>
            </p:custDataLst>
          </p:nvPr>
        </p:nvSpPr>
        <p:spPr>
          <a:xfrm>
            <a:off x="2830288" y="2581275"/>
            <a:ext cx="1847298" cy="2850219"/>
          </a:xfrm>
          <a:prstGeom prst="roundRect">
            <a:avLst>
              <a:gd name="adj" fmla="val 6252"/>
            </a:avLst>
          </a:prstGeom>
          <a:noFill/>
          <a:ln>
            <a:solidFill>
              <a:srgbClr val="70B8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矩形: 圆角 38"/>
          <p:cNvSpPr/>
          <p:nvPr>
            <p:custDataLst>
              <p:tags r:id="rId13"/>
            </p:custDataLst>
          </p:nvPr>
        </p:nvSpPr>
        <p:spPr>
          <a:xfrm>
            <a:off x="2830288" y="2581275"/>
            <a:ext cx="1847298" cy="695837"/>
          </a:xfrm>
          <a:prstGeom prst="roundRect">
            <a:avLst/>
          </a:prstGeom>
          <a:solidFill>
            <a:srgbClr val="2D7E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文本框 39"/>
          <p:cNvSpPr txBox="1"/>
          <p:nvPr>
            <p:custDataLst>
              <p:tags r:id="rId14"/>
            </p:custDataLst>
          </p:nvPr>
        </p:nvSpPr>
        <p:spPr>
          <a:xfrm>
            <a:off x="2933160"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客观监管能力不足</a:t>
            </a:r>
          </a:p>
        </p:txBody>
      </p:sp>
      <p:sp>
        <p:nvSpPr>
          <p:cNvPr id="41" name="矩形: 圆角 40"/>
          <p:cNvSpPr/>
          <p:nvPr>
            <p:custDataLst>
              <p:tags r:id="rId15"/>
            </p:custDataLst>
          </p:nvPr>
        </p:nvSpPr>
        <p:spPr>
          <a:xfrm>
            <a:off x="5172350" y="2581275"/>
            <a:ext cx="1847298" cy="2850219"/>
          </a:xfrm>
          <a:prstGeom prst="roundRect">
            <a:avLst>
              <a:gd name="adj" fmla="val 6252"/>
            </a:avLst>
          </a:prstGeom>
          <a:noFill/>
          <a:ln>
            <a:solidFill>
              <a:srgbClr val="3D8F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矩形: 圆角 41"/>
          <p:cNvSpPr/>
          <p:nvPr>
            <p:custDataLst>
              <p:tags r:id="rId16"/>
            </p:custDataLst>
          </p:nvPr>
        </p:nvSpPr>
        <p:spPr>
          <a:xfrm>
            <a:off x="5172351" y="2581275"/>
            <a:ext cx="1847296" cy="695837"/>
          </a:xfrm>
          <a:prstGeom prst="roundRect">
            <a:avLst/>
          </a:prstGeom>
          <a:solidFill>
            <a:srgbClr val="3D8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文本框 42"/>
          <p:cNvSpPr txBox="1"/>
          <p:nvPr>
            <p:custDataLst>
              <p:tags r:id="rId17"/>
            </p:custDataLst>
          </p:nvPr>
        </p:nvSpPr>
        <p:spPr>
          <a:xfrm>
            <a:off x="5275222"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政府部门</a:t>
            </a:r>
            <a:br>
              <a:rPr lang="zh-CN" altLang="en-US" sz="1100" b="1" spc="300" dirty="0">
                <a:solidFill>
                  <a:srgbClr val="FFFFFF"/>
                </a:solidFill>
                <a:latin typeface="微软雅黑" panose="020B0503020204020204" pitchFamily="34" charset="-122"/>
                <a:ea typeface="微软雅黑" panose="020B0503020204020204" pitchFamily="34" charset="-122"/>
              </a:rPr>
            </a:br>
            <a:r>
              <a:rPr lang="zh-CN" altLang="en-US" sz="1100" b="1" spc="300" dirty="0">
                <a:solidFill>
                  <a:srgbClr val="FFFFFF"/>
                </a:solidFill>
                <a:latin typeface="微软雅黑" panose="020B0503020204020204" pitchFamily="34" charset="-122"/>
                <a:ea typeface="微软雅黑" panose="020B0503020204020204" pitchFamily="34" charset="-122"/>
              </a:rPr>
              <a:t>监管角度不同</a:t>
            </a:r>
          </a:p>
        </p:txBody>
      </p:sp>
      <p:sp>
        <p:nvSpPr>
          <p:cNvPr id="44" name="矩形: 圆角 43"/>
          <p:cNvSpPr/>
          <p:nvPr>
            <p:custDataLst>
              <p:tags r:id="rId18"/>
            </p:custDataLst>
          </p:nvPr>
        </p:nvSpPr>
        <p:spPr>
          <a:xfrm>
            <a:off x="7514412" y="2581275"/>
            <a:ext cx="1847298" cy="2850219"/>
          </a:xfrm>
          <a:prstGeom prst="roundRect">
            <a:avLst>
              <a:gd name="adj" fmla="val 6252"/>
            </a:avLst>
          </a:prstGeom>
          <a:noFill/>
          <a:ln>
            <a:solidFill>
              <a:srgbClr val="4DA0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矩形: 圆角 44"/>
          <p:cNvSpPr/>
          <p:nvPr>
            <p:custDataLst>
              <p:tags r:id="rId19"/>
            </p:custDataLst>
          </p:nvPr>
        </p:nvSpPr>
        <p:spPr>
          <a:xfrm>
            <a:off x="7514413" y="2581275"/>
            <a:ext cx="1847296" cy="695837"/>
          </a:xfrm>
          <a:prstGeom prst="roundRect">
            <a:avLst/>
          </a:prstGeom>
          <a:solidFill>
            <a:srgbClr val="4DA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文本框 45"/>
          <p:cNvSpPr txBox="1"/>
          <p:nvPr>
            <p:custDataLst>
              <p:tags r:id="rId20"/>
            </p:custDataLst>
          </p:nvPr>
        </p:nvSpPr>
        <p:spPr>
          <a:xfrm>
            <a:off x="7617284"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税务进项抵扣</a:t>
            </a:r>
            <a:br>
              <a:rPr lang="zh-CN" altLang="en-US" sz="1100" b="1" spc="300" dirty="0">
                <a:solidFill>
                  <a:srgbClr val="FFFFFF"/>
                </a:solidFill>
                <a:latin typeface="微软雅黑" panose="020B0503020204020204" pitchFamily="34" charset="-122"/>
                <a:ea typeface="微软雅黑" panose="020B0503020204020204" pitchFamily="34" charset="-122"/>
              </a:rPr>
            </a:br>
            <a:r>
              <a:rPr lang="zh-CN" altLang="en-US" sz="1100" b="1" spc="300" dirty="0">
                <a:solidFill>
                  <a:srgbClr val="FFFFFF"/>
                </a:solidFill>
                <a:latin typeface="微软雅黑" panose="020B0503020204020204" pitchFamily="34" charset="-122"/>
                <a:ea typeface="微软雅黑" panose="020B0503020204020204" pitchFamily="34" charset="-122"/>
              </a:rPr>
              <a:t>各地机关认识不同</a:t>
            </a:r>
          </a:p>
        </p:txBody>
      </p:sp>
      <p:sp>
        <p:nvSpPr>
          <p:cNvPr id="47" name="矩形: 圆角 46"/>
          <p:cNvSpPr/>
          <p:nvPr>
            <p:custDataLst>
              <p:tags r:id="rId21"/>
            </p:custDataLst>
          </p:nvPr>
        </p:nvSpPr>
        <p:spPr>
          <a:xfrm>
            <a:off x="9856475" y="2581275"/>
            <a:ext cx="1847298" cy="2850219"/>
          </a:xfrm>
          <a:prstGeom prst="roundRect">
            <a:avLst>
              <a:gd name="adj" fmla="val 6252"/>
            </a:avLst>
          </a:prstGeom>
          <a:noFill/>
          <a:ln>
            <a:solidFill>
              <a:srgbClr val="5DB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矩形: 圆角 47"/>
          <p:cNvSpPr/>
          <p:nvPr>
            <p:custDataLst>
              <p:tags r:id="rId22"/>
            </p:custDataLst>
          </p:nvPr>
        </p:nvSpPr>
        <p:spPr>
          <a:xfrm>
            <a:off x="9856476" y="2581275"/>
            <a:ext cx="1847296" cy="695837"/>
          </a:xfrm>
          <a:prstGeom prst="roundRect">
            <a:avLst/>
          </a:prstGeom>
          <a:solidFill>
            <a:srgbClr val="5DB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文本框 48"/>
          <p:cNvSpPr txBox="1"/>
          <p:nvPr>
            <p:custDataLst>
              <p:tags r:id="rId23"/>
            </p:custDataLst>
          </p:nvPr>
        </p:nvSpPr>
        <p:spPr>
          <a:xfrm>
            <a:off x="9959347" y="2634920"/>
            <a:ext cx="1641554" cy="591794"/>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buNone/>
            </a:pPr>
            <a:r>
              <a:rPr lang="zh-CN" altLang="en-US" sz="1100" b="1" spc="300" dirty="0">
                <a:solidFill>
                  <a:srgbClr val="FFFFFF"/>
                </a:solidFill>
                <a:latin typeface="微软雅黑" panose="020B0503020204020204" pitchFamily="34" charset="-122"/>
                <a:ea typeface="微软雅黑" panose="020B0503020204020204" pitchFamily="34" charset="-122"/>
              </a:rPr>
              <a:t>信息化系统更新速度无法及时跟上政策迭代</a:t>
            </a:r>
          </a:p>
        </p:txBody>
      </p:sp>
      <p:sp>
        <p:nvSpPr>
          <p:cNvPr id="53" name="文本框 52"/>
          <p:cNvSpPr txBox="1"/>
          <p:nvPr>
            <p:custDataLst>
              <p:tags r:id="rId24"/>
            </p:custDataLst>
          </p:nvPr>
        </p:nvSpPr>
        <p:spPr>
          <a:xfrm>
            <a:off x="518795" y="3467100"/>
            <a:ext cx="1786890"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一些企业基于自身的特殊利益，通过一些违规违法措施或制度  漏洞，绕开税收监管，造成国家税收流失</a:t>
            </a:r>
          </a:p>
        </p:txBody>
      </p:sp>
      <p:sp>
        <p:nvSpPr>
          <p:cNvPr id="54" name="文本框 53"/>
          <p:cNvSpPr txBox="1"/>
          <p:nvPr>
            <p:custDataLst>
              <p:tags r:id="rId25"/>
            </p:custDataLst>
          </p:nvPr>
        </p:nvSpPr>
        <p:spPr>
          <a:xfrm>
            <a:off x="2882900" y="3409315"/>
            <a:ext cx="1741805"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交通部门对网络货运平台上传的数据进行了监管，但由于技术条件限制，数据缺失、实时轨迹不准确等错误时有发生</a:t>
            </a:r>
          </a:p>
        </p:txBody>
      </p:sp>
      <p:sp>
        <p:nvSpPr>
          <p:cNvPr id="55" name="文本框 54"/>
          <p:cNvSpPr txBox="1"/>
          <p:nvPr>
            <p:custDataLst>
              <p:tags r:id="rId26"/>
            </p:custDataLst>
          </p:nvPr>
        </p:nvSpPr>
        <p:spPr>
          <a:xfrm>
            <a:off x="5175507" y="3466909"/>
            <a:ext cx="1840982" cy="1879745"/>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交通部门、税务部门和工商部门对网络货运试点企业的监管角度上有差异</a:t>
            </a:r>
          </a:p>
        </p:txBody>
      </p:sp>
      <p:sp>
        <p:nvSpPr>
          <p:cNvPr id="56" name="文本框 55"/>
          <p:cNvSpPr txBox="1"/>
          <p:nvPr>
            <p:custDataLst>
              <p:tags r:id="rId27"/>
            </p:custDataLst>
          </p:nvPr>
        </p:nvSpPr>
        <p:spPr>
          <a:xfrm>
            <a:off x="7515425" y="3466909"/>
            <a:ext cx="1840982" cy="1879745"/>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网络货运进项抵扣票据难取得，进项抵后严重不足，各地税务机关对如何抵扣认识不同</a:t>
            </a:r>
          </a:p>
        </p:txBody>
      </p:sp>
      <p:sp>
        <p:nvSpPr>
          <p:cNvPr id="57" name="文本框 56"/>
          <p:cNvSpPr txBox="1"/>
          <p:nvPr>
            <p:custDataLst>
              <p:tags r:id="rId28"/>
            </p:custDataLst>
          </p:nvPr>
        </p:nvSpPr>
        <p:spPr>
          <a:xfrm>
            <a:off x="9879330" y="3467100"/>
            <a:ext cx="1737995" cy="1879600"/>
          </a:xfrm>
          <a:prstGeom prst="rect">
            <a:avLst/>
          </a:prstGeom>
          <a:noFill/>
        </p:spPr>
        <p:txBody>
          <a:bodyPr wrap="square" lIns="90000" tIns="46800" rIns="90000" bIns="46800" rtlCol="0">
            <a:normAutofit/>
          </a:bodyPr>
          <a:lstStyle/>
          <a:p>
            <a:pPr marL="0" lvl="0" indent="0" algn="ctr">
              <a:lnSpc>
                <a:spcPct val="120000"/>
              </a:lnSpc>
              <a:spcBef>
                <a:spcPts val="0"/>
              </a:spcBef>
              <a:spcAft>
                <a:spcPts val="0"/>
              </a:spcAft>
              <a:buSzPct val="100000"/>
              <a:buNone/>
            </a:pPr>
            <a:r>
              <a:rPr lang="zh-CN" altLang="en-US" sz="1300" spc="150" dirty="0">
                <a:solidFill>
                  <a:srgbClr val="404040"/>
                </a:solidFill>
                <a:latin typeface="微软雅黑" panose="020B0503020204020204" pitchFamily="34" charset="-122"/>
                <a:ea typeface="微软雅黑" panose="020B0503020204020204" pitchFamily="34" charset="-122"/>
              </a:rPr>
              <a:t>网络货运与配套税收政策近年来持续迭代，普通信息化系统更新繁杂，无法及时更新</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custDataLst>
              <p:tags r:id="rId2"/>
            </p:custDataLst>
          </p:nvPr>
        </p:nvSpPr>
        <p:spPr>
          <a:xfrm>
            <a:off x="612775" y="5000551"/>
            <a:ext cx="3505835" cy="1162819"/>
          </a:xfrm>
          <a:prstGeom prst="rect">
            <a:avLst/>
          </a:prstGeom>
          <a:noFill/>
        </p:spPr>
        <p:txBody>
          <a:bodyPr wrap="square" rtlCol="0">
            <a:normAutofit fontScale="9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rPr>
              <a:t>采用独立第三方的多维度验证、与国家网络货运监管平台、地方货物平台交叉比对四流、三节点数据，确保数据真实性</a:t>
            </a:r>
          </a:p>
        </p:txBody>
      </p:sp>
      <p:sp>
        <p:nvSpPr>
          <p:cNvPr id="12" name="文本框 11"/>
          <p:cNvSpPr txBox="1"/>
          <p:nvPr>
            <p:custDataLst>
              <p:tags r:id="rId3"/>
            </p:custDataLst>
          </p:nvPr>
        </p:nvSpPr>
        <p:spPr>
          <a:xfrm>
            <a:off x="4346575" y="5000551"/>
            <a:ext cx="3505835" cy="1162819"/>
          </a:xfrm>
          <a:prstGeom prst="rect">
            <a:avLst/>
          </a:prstGeom>
          <a:noFill/>
        </p:spPr>
        <p:txBody>
          <a:bodyPr wrap="square" rtlCol="0">
            <a:normAutofit fontScale="9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rPr>
              <a:t>建立合同、运单、资金流水、税票的四流上游数据体系，货主、司机、车辆的三节点下游数据体系，无缝覆盖网络货运业务</a:t>
            </a:r>
          </a:p>
        </p:txBody>
      </p:sp>
      <p:sp>
        <p:nvSpPr>
          <p:cNvPr id="29" name="文本框 28"/>
          <p:cNvSpPr txBox="1"/>
          <p:nvPr>
            <p:custDataLst>
              <p:tags r:id="rId4"/>
            </p:custDataLst>
          </p:nvPr>
        </p:nvSpPr>
        <p:spPr>
          <a:xfrm>
            <a:off x="8080375" y="4999599"/>
            <a:ext cx="3505835" cy="1162819"/>
          </a:xfrm>
          <a:prstGeom prst="rect">
            <a:avLst/>
          </a:prstGeom>
          <a:noFill/>
        </p:spPr>
        <p:txBody>
          <a:bodyPr wrap="square" rtlCol="0">
            <a:normAutofit fontScale="77500" lnSpcReduction="20000"/>
          </a:bodyPr>
          <a:lstStyle/>
          <a:p>
            <a:pPr marL="0" indent="0" algn="l">
              <a:lnSpc>
                <a:spcPct val="150000"/>
              </a:lnSpc>
              <a:spcBef>
                <a:spcPts val="0"/>
              </a:spcBef>
              <a:spcAft>
                <a:spcPts val="1000"/>
              </a:spcAft>
              <a:buSzPct val="100000"/>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rPr>
              <a:t>实时上报数据，实时异常监控，配合实时大数据大屏，创新监管，促进行业公平竞争，为政府高效服务企业，营造便利环境，综合推进网络货运发展</a:t>
            </a:r>
          </a:p>
        </p:txBody>
      </p:sp>
      <p:sp>
        <p:nvSpPr>
          <p:cNvPr id="13" name="文本框 12"/>
          <p:cNvSpPr txBox="1"/>
          <p:nvPr>
            <p:custDataLst>
              <p:tags r:id="rId5"/>
            </p:custDataLst>
          </p:nvPr>
        </p:nvSpPr>
        <p:spPr>
          <a:xfrm>
            <a:off x="610870" y="379169"/>
            <a:ext cx="10970895" cy="706755"/>
          </a:xfrm>
          <a:prstGeom prst="rect">
            <a:avLst/>
          </a:prstGeom>
        </p:spPr>
        <p:txBody>
          <a:bodyPr vert="horz" lIns="101600" tIns="38100" rIns="76200" bIns="3810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pitchFamily="34" charset="-122"/>
                <a:ea typeface="微软雅黑" panose="020B0503020204020204" pitchFamily="34" charset="-122"/>
                <a:cs typeface="+mj-cs"/>
                <a:sym typeface="+mn-ea"/>
              </a:defRPr>
            </a:lvl1pPr>
          </a:lstStyle>
          <a:p>
            <a:pPr marL="0" indent="0" algn="l">
              <a:lnSpc>
                <a:spcPct val="100000"/>
              </a:lnSpc>
              <a:spcBef>
                <a:spcPts val="0"/>
              </a:spcBef>
              <a:spcAft>
                <a:spcPts val="0"/>
              </a:spcAft>
              <a:buSzPct val="100000"/>
            </a:pPr>
            <a:r>
              <a:rPr lang="zh-CN" altLang="en-US" dirty="0">
                <a:solidFill>
                  <a:srgbClr val="E73035"/>
                </a:solidFill>
                <a:latin typeface="Arial" panose="020B0604020202020204" pitchFamily="34" charset="0"/>
              </a:rPr>
              <a:t>网络货运税务监控服务平台</a:t>
            </a:r>
          </a:p>
        </p:txBody>
      </p:sp>
      <p:sp>
        <p:nvSpPr>
          <p:cNvPr id="14" name="文本占位符 2"/>
          <p:cNvSpPr txBox="1"/>
          <p:nvPr>
            <p:custDataLst>
              <p:tags r:id="rId6"/>
            </p:custDataLst>
          </p:nvPr>
        </p:nvSpPr>
        <p:spPr>
          <a:xfrm>
            <a:off x="610870" y="1164029"/>
            <a:ext cx="10969621" cy="369332"/>
          </a:xfrm>
          <a:prstGeom prst="rect">
            <a:avLst/>
          </a:prstGeom>
        </p:spPr>
        <p:txBody>
          <a:bodyPr wrap="square">
            <a:normAutofit fontScale="97500"/>
          </a:bodyPr>
          <a:lstStyle>
            <a:lvl1pPr marL="2286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5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5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spcAft>
                <a:spcPts val="0"/>
              </a:spcAft>
              <a:buSzPct val="100000"/>
              <a:buNone/>
            </a:pPr>
            <a:r>
              <a:rPr lang="zh-CN" altLang="en-US" sz="1800" spc="300" dirty="0">
                <a:latin typeface="Arial" panose="020B0604020202020204" pitchFamily="34" charset="0"/>
                <a:ea typeface="微软雅黑" panose="020B0503020204020204" pitchFamily="34" charset="-122"/>
              </a:rPr>
              <a:t>以公平公正，数据真实性为核心的“互联网</a:t>
            </a:r>
            <a:r>
              <a:rPr lang="en-US" altLang="zh-CN" sz="1800" spc="300" dirty="0">
                <a:latin typeface="Arial" panose="020B0604020202020204" pitchFamily="34" charset="0"/>
                <a:ea typeface="微软雅黑" panose="020B0503020204020204" pitchFamily="34" charset="-122"/>
              </a:rPr>
              <a:t>+</a:t>
            </a:r>
            <a:r>
              <a:rPr lang="zh-CN" altLang="en-US" sz="1800" spc="300" dirty="0">
                <a:latin typeface="Arial" panose="020B0604020202020204" pitchFamily="34" charset="0"/>
                <a:ea typeface="微软雅黑" panose="020B0503020204020204" pitchFamily="34" charset="-122"/>
              </a:rPr>
              <a:t>物流</a:t>
            </a:r>
            <a:r>
              <a:rPr lang="en-US" altLang="zh-CN" sz="1800" spc="300" dirty="0">
                <a:latin typeface="Arial" panose="020B0604020202020204" pitchFamily="34" charset="0"/>
                <a:ea typeface="微软雅黑" panose="020B0503020204020204" pitchFamily="34" charset="-122"/>
              </a:rPr>
              <a:t>+</a:t>
            </a:r>
            <a:r>
              <a:rPr lang="zh-CN" altLang="en-US" sz="1800" spc="300" dirty="0">
                <a:latin typeface="Arial" panose="020B0604020202020204" pitchFamily="34" charset="0"/>
                <a:ea typeface="微软雅黑" panose="020B0503020204020204" pitchFamily="34" charset="-122"/>
              </a:rPr>
              <a:t>政府服务”税务监管服务平台</a:t>
            </a:r>
          </a:p>
        </p:txBody>
      </p:sp>
      <p:pic>
        <p:nvPicPr>
          <p:cNvPr id="2" name="图片 1" descr="警报 报警"/>
          <p:cNvPicPr>
            <a:picLocks noChangeAspect="1"/>
          </p:cNvPicPr>
          <p:nvPr/>
        </p:nvPicPr>
        <p:blipFill>
          <a:blip r:embed="rId9"/>
          <a:stretch>
            <a:fillRect/>
          </a:stretch>
        </p:blipFill>
        <p:spPr>
          <a:xfrm>
            <a:off x="1319530" y="2708910"/>
            <a:ext cx="1905000" cy="1905000"/>
          </a:xfrm>
          <a:prstGeom prst="rect">
            <a:avLst/>
          </a:prstGeom>
        </p:spPr>
      </p:pic>
      <p:pic>
        <p:nvPicPr>
          <p:cNvPr id="6" name="图片 5" descr="运单 (1)"/>
          <p:cNvPicPr>
            <a:picLocks noChangeAspect="1"/>
          </p:cNvPicPr>
          <p:nvPr/>
        </p:nvPicPr>
        <p:blipFill>
          <a:blip r:embed="rId10"/>
          <a:stretch>
            <a:fillRect/>
          </a:stretch>
        </p:blipFill>
        <p:spPr>
          <a:xfrm>
            <a:off x="5142865" y="2708910"/>
            <a:ext cx="1905000" cy="1905000"/>
          </a:xfrm>
          <a:prstGeom prst="rect">
            <a:avLst/>
          </a:prstGeom>
        </p:spPr>
      </p:pic>
      <p:pic>
        <p:nvPicPr>
          <p:cNvPr id="7" name="图片 6" descr="流对比配置 (1)"/>
          <p:cNvPicPr>
            <a:picLocks noChangeAspect="1"/>
          </p:cNvPicPr>
          <p:nvPr/>
        </p:nvPicPr>
        <p:blipFill>
          <a:blip r:embed="rId11"/>
          <a:stretch>
            <a:fillRect/>
          </a:stretch>
        </p:blipFill>
        <p:spPr>
          <a:xfrm>
            <a:off x="8880475" y="2708910"/>
            <a:ext cx="1905000" cy="1905000"/>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634" y="0"/>
            <a:ext cx="9974732" cy="6858000"/>
          </a:xfrm>
          <a:prstGeom prst="rect">
            <a:avLst/>
          </a:prstGeom>
          <a:noFill/>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192000" cy="6858000"/>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7194" y="129223"/>
            <a:ext cx="3262432" cy="900000"/>
            <a:chOff x="288745" y="155049"/>
            <a:chExt cx="3426690" cy="867818"/>
          </a:xfrm>
        </p:grpSpPr>
        <p:sp>
          <p:nvSpPr>
            <p:cNvPr id="4" name="文本框 3"/>
            <p:cNvSpPr txBox="1"/>
            <p:nvPr/>
          </p:nvSpPr>
          <p:spPr>
            <a:xfrm>
              <a:off x="288745" y="155049"/>
              <a:ext cx="3426690" cy="801282"/>
            </a:xfrm>
            <a:prstGeom prst="rect">
              <a:avLst/>
            </a:prstGeom>
            <a:noFill/>
          </p:spPr>
          <p:txBody>
            <a:bodyPr wrap="none" rtlCol="0">
              <a:spAutoFit/>
            </a:bodyPr>
            <a:lstStyle/>
            <a:p>
              <a:r>
                <a:rPr lang="zh-CN" altLang="en-US" sz="4800" dirty="0">
                  <a:solidFill>
                    <a:srgbClr val="E73035"/>
                  </a:solidFill>
                  <a:latin typeface="黑体" panose="02010609060101010101" charset="-122"/>
                  <a:ea typeface="黑体" panose="02010609060101010101" charset="-122"/>
                </a:rPr>
                <a:t>定位小程序</a:t>
              </a:r>
            </a:p>
          </p:txBody>
        </p:sp>
        <p:sp>
          <p:nvSpPr>
            <p:cNvPr id="5" name="圆角矩形 4"/>
            <p:cNvSpPr/>
            <p:nvPr/>
          </p:nvSpPr>
          <p:spPr>
            <a:xfrm>
              <a:off x="378220" y="950867"/>
              <a:ext cx="3214066" cy="72000"/>
            </a:xfrm>
            <a:prstGeom prst="round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219EDE"/>
                </a:solidFill>
                <a:latin typeface="方正兰亭黑_GBK" panose="02000000000000000000" charset="-122"/>
                <a:ea typeface="方正兰亭黑_GBK" panose="02000000000000000000" charset="-122"/>
              </a:endParaRPr>
            </a:p>
          </p:txBody>
        </p:sp>
      </p:grpSp>
      <p:pic>
        <p:nvPicPr>
          <p:cNvPr id="2" name="图片 1"/>
          <p:cNvPicPr>
            <a:picLocks noChangeAspect="1"/>
          </p:cNvPicPr>
          <p:nvPr/>
        </p:nvPicPr>
        <p:blipFill>
          <a:blip r:embed="rId3"/>
          <a:stretch>
            <a:fillRect/>
          </a:stretch>
        </p:blipFill>
        <p:spPr>
          <a:xfrm>
            <a:off x="6448171" y="2275391"/>
            <a:ext cx="1587425" cy="2880000"/>
          </a:xfrm>
          <a:prstGeom prst="rect">
            <a:avLst/>
          </a:prstGeom>
        </p:spPr>
      </p:pic>
      <p:pic>
        <p:nvPicPr>
          <p:cNvPr id="3" name="图片 2"/>
          <p:cNvPicPr>
            <a:picLocks noChangeAspect="1"/>
          </p:cNvPicPr>
          <p:nvPr/>
        </p:nvPicPr>
        <p:blipFill>
          <a:blip r:embed="rId4"/>
          <a:stretch>
            <a:fillRect/>
          </a:stretch>
        </p:blipFill>
        <p:spPr>
          <a:xfrm>
            <a:off x="9199326" y="2275391"/>
            <a:ext cx="1630476" cy="2880000"/>
          </a:xfrm>
          <a:prstGeom prst="rect">
            <a:avLst/>
          </a:prstGeom>
        </p:spPr>
      </p:pic>
      <p:sp>
        <p:nvSpPr>
          <p:cNvPr id="9" name="矩形 8"/>
          <p:cNvSpPr/>
          <p:nvPr/>
        </p:nvSpPr>
        <p:spPr>
          <a:xfrm>
            <a:off x="6611480" y="1702609"/>
            <a:ext cx="126080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司机首页</a:t>
            </a:r>
          </a:p>
        </p:txBody>
      </p:sp>
      <p:sp>
        <p:nvSpPr>
          <p:cNvPr id="10" name="矩形 9"/>
          <p:cNvSpPr/>
          <p:nvPr/>
        </p:nvSpPr>
        <p:spPr>
          <a:xfrm>
            <a:off x="9384161" y="1702609"/>
            <a:ext cx="126080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定位签到</a:t>
            </a:r>
          </a:p>
        </p:txBody>
      </p:sp>
      <p:pic>
        <p:nvPicPr>
          <p:cNvPr id="7" name="图片 6"/>
          <p:cNvPicPr>
            <a:picLocks noChangeAspect="1"/>
          </p:cNvPicPr>
          <p:nvPr/>
        </p:nvPicPr>
        <p:blipFill>
          <a:blip r:embed="rId5"/>
          <a:stretch>
            <a:fillRect/>
          </a:stretch>
        </p:blipFill>
        <p:spPr>
          <a:xfrm>
            <a:off x="1177121" y="2275391"/>
            <a:ext cx="1505385" cy="2880000"/>
          </a:xfrm>
          <a:prstGeom prst="rect">
            <a:avLst/>
          </a:prstGeom>
        </p:spPr>
      </p:pic>
      <p:pic>
        <p:nvPicPr>
          <p:cNvPr id="8" name="图片 7"/>
          <p:cNvPicPr>
            <a:picLocks noChangeAspect="1"/>
          </p:cNvPicPr>
          <p:nvPr/>
        </p:nvPicPr>
        <p:blipFill>
          <a:blip r:embed="rId6"/>
          <a:stretch>
            <a:fillRect/>
          </a:stretch>
        </p:blipFill>
        <p:spPr>
          <a:xfrm>
            <a:off x="3824971" y="2275391"/>
            <a:ext cx="1642667" cy="2880000"/>
          </a:xfrm>
          <a:prstGeom prst="rect">
            <a:avLst/>
          </a:prstGeom>
        </p:spPr>
      </p:pic>
      <p:sp>
        <p:nvSpPr>
          <p:cNvPr id="11" name="矩形 10"/>
          <p:cNvSpPr/>
          <p:nvPr/>
        </p:nvSpPr>
        <p:spPr>
          <a:xfrm>
            <a:off x="1299410" y="1702609"/>
            <a:ext cx="126080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企业首页</a:t>
            </a:r>
          </a:p>
        </p:txBody>
      </p:sp>
      <p:sp>
        <p:nvSpPr>
          <p:cNvPr id="12" name="矩形 11"/>
          <p:cNvSpPr/>
          <p:nvPr/>
        </p:nvSpPr>
        <p:spPr>
          <a:xfrm>
            <a:off x="3893611" y="1702609"/>
            <a:ext cx="1505385" cy="368300"/>
          </a:xfrm>
          <a:prstGeom prst="rect">
            <a:avLst/>
          </a:prstGeom>
        </p:spPr>
        <p:txBody>
          <a:bodyPr wrap="square">
            <a:spAutoFit/>
          </a:bodyPr>
          <a:lstStyle/>
          <a:p>
            <a:pPr algn="ctr"/>
            <a:r>
              <a:rPr kumimoji="1" lang="zh-CN" altLang="en-US" dirty="0">
                <a:solidFill>
                  <a:srgbClr val="E73035"/>
                </a:solidFill>
                <a:latin typeface="微软雅黑" panose="020B0503020204020204" pitchFamily="34" charset="-122"/>
                <a:ea typeface="微软雅黑" panose="020B0503020204020204" pitchFamily="34" charset="-122"/>
              </a:rPr>
              <a:t>定位点详情</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lacingpictureplaceholder"/>
          <p:cNvPicPr>
            <a:picLocks noChangeAspect="1"/>
          </p:cNvPicPr>
          <p:nvPr>
            <p:custDataLst>
              <p:tags r:id="rId1"/>
            </p:custDataLst>
          </p:nvPr>
        </p:nvPicPr>
        <p:blipFill>
          <a:blip r:embed="rId3"/>
          <a:srcRect/>
          <a:stretch>
            <a:fillRect/>
          </a:stretch>
        </p:blipFill>
        <p:spPr>
          <a:xfrm>
            <a:off x="872172" y="1598655"/>
            <a:ext cx="5462620" cy="3084663"/>
          </a:xfrm>
          <a:prstGeom prst="rect">
            <a:avLst/>
          </a:prstGeom>
        </p:spPr>
      </p:pic>
      <p:sp>
        <p:nvSpPr>
          <p:cNvPr id="6146" name="文本框 4"/>
          <p:cNvSpPr txBox="1"/>
          <p:nvPr/>
        </p:nvSpPr>
        <p:spPr>
          <a:xfrm>
            <a:off x="5236845" y="486093"/>
            <a:ext cx="2011680" cy="645160"/>
          </a:xfrm>
          <a:prstGeom prst="rect">
            <a:avLst/>
          </a:prstGeom>
          <a:noFill/>
          <a:ln w="9525">
            <a:noFill/>
          </a:ln>
        </p:spPr>
        <p:txBody>
          <a:bodyPr wrap="none">
            <a:spAutoFit/>
          </a:bodyPr>
          <a:lstStyle/>
          <a:p>
            <a:pPr eaLnBrk="1" hangingPunct="1"/>
            <a:r>
              <a:rPr lang="zh-CN" altLang="en-US" sz="3600" b="1" dirty="0">
                <a:solidFill>
                  <a:srgbClr val="E73035"/>
                </a:solidFill>
                <a:latin typeface="Arial" panose="020B0604020202020204" pitchFamily="34" charset="0"/>
                <a:sym typeface="Arial" panose="020B0604020202020204" pitchFamily="34" charset="0"/>
              </a:rPr>
              <a:t>历史成绩</a:t>
            </a:r>
          </a:p>
        </p:txBody>
      </p:sp>
      <p:sp>
        <p:nvSpPr>
          <p:cNvPr id="36" name="矩形 35"/>
          <p:cNvSpPr/>
          <p:nvPr/>
        </p:nvSpPr>
        <p:spPr>
          <a:xfrm>
            <a:off x="5708015" y="2881630"/>
            <a:ext cx="5746750" cy="3216275"/>
          </a:xfrm>
          <a:prstGeom prst="rect">
            <a:avLst/>
          </a:prstGeom>
          <a:solidFill>
            <a:schemeClr val="bg1"/>
          </a:solidFill>
          <a:ln w="76200">
            <a:solidFill>
              <a:srgbClr val="E730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a:t>
            </a:r>
          </a:p>
        </p:txBody>
      </p:sp>
      <p:sp>
        <p:nvSpPr>
          <p:cNvPr id="34" name="矩形 33"/>
          <p:cNvSpPr/>
          <p:nvPr/>
        </p:nvSpPr>
        <p:spPr>
          <a:xfrm>
            <a:off x="6334443" y="3644265"/>
            <a:ext cx="4630738" cy="1691005"/>
          </a:xfrm>
          <a:prstGeom prst="rect">
            <a:avLst/>
          </a:prstGeom>
        </p:spPr>
        <p:txBody>
          <a:bodyPr wrap="square">
            <a:spAutoFit/>
          </a:bodyPr>
          <a:lstStyle/>
          <a:p>
            <a:pPr marL="0" lvl="0" indent="0" algn="l" defTabSz="913765" rtl="0" eaLnBrk="1" latinLnBrk="0" hangingPunct="1">
              <a:lnSpc>
                <a:spcPct val="130000"/>
              </a:lnSpc>
              <a:spcBef>
                <a:spcPts val="0"/>
              </a:spcBef>
              <a:spcAft>
                <a:spcPts val="800"/>
              </a:spcAft>
              <a:buNone/>
            </a:pPr>
            <a:r>
              <a:rPr lang="en-US" altLang="zh-CN" sz="1600" b="1" spc="50" dirty="0">
                <a:ln w="3175">
                  <a:noFill/>
                  <a:prstDash val="dash"/>
                </a:ln>
                <a:solidFill>
                  <a:schemeClr val="tx1"/>
                </a:solidFill>
                <a:effectLst/>
                <a:latin typeface="微软雅黑" panose="020B0503020204020204" pitchFamily="34" charset="-122"/>
                <a:cs typeface="微软雅黑" panose="020B0503020204020204" pitchFamily="34" charset="-122"/>
                <a:sym typeface="+mn-ea"/>
              </a:rPr>
              <a:t>2020年6月16日，陕西省副省长赵刚一行，在榆林市副市长张胜利、绥德县县长姬跃飞等人的陪同下，考察调研绥德网络货运企业运行情况，对绥德县网络货运监管服务平台提出了优化建议并给予了高度认可。</a:t>
            </a:r>
            <a:endParaRPr kumimoji="0" lang="en-US" altLang="zh-CN" sz="1600" b="1" i="0" u="none" strike="noStrike" kern="1200" cap="none" spc="50" normalizeH="0" baseline="0" noProof="0" dirty="0">
              <a:ln w="3175">
                <a:noFill/>
                <a:prstDash val="dash"/>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144"/>
          <p:cNvSpPr/>
          <p:nvPr>
            <p:custDataLst>
              <p:tags r:id="rId2"/>
            </p:custDataLst>
          </p:nvPr>
        </p:nvSpPr>
        <p:spPr>
          <a:xfrm flipH="1">
            <a:off x="9672320" y="762000"/>
            <a:ext cx="2525395" cy="1212850"/>
          </a:xfrm>
          <a:custGeom>
            <a:avLst/>
            <a:gdLst/>
            <a:ahLst/>
            <a:cxnLst/>
            <a:rect l="0" t="0" r="0" b="0"/>
            <a:pathLst>
              <a:path w="6191251" h="2971801">
                <a:moveTo>
                  <a:pt x="0" y="0"/>
                </a:moveTo>
                <a:lnTo>
                  <a:pt x="0" y="2971800"/>
                </a:lnTo>
                <a:lnTo>
                  <a:pt x="3813810" y="2971800"/>
                </a:lnTo>
                <a:lnTo>
                  <a:pt x="6191250" y="0"/>
                </a:lnTo>
              </a:path>
            </a:pathLst>
          </a:custGeom>
          <a:solidFill>
            <a:srgbClr val="F2F2F2">
              <a:alpha val="40000"/>
            </a:srgbClr>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sp>
        <p:nvSpPr>
          <p:cNvPr id="5" name="任意多边形: 形状 145"/>
          <p:cNvSpPr/>
          <p:nvPr>
            <p:custDataLst>
              <p:tags r:id="rId3"/>
            </p:custDataLst>
          </p:nvPr>
        </p:nvSpPr>
        <p:spPr>
          <a:xfrm flipH="1">
            <a:off x="9961880" y="0"/>
            <a:ext cx="2242820" cy="2781935"/>
          </a:xfrm>
          <a:custGeom>
            <a:avLst/>
            <a:gdLst>
              <a:gd name="connsiteX0" fmla="*/ 4699000 w 5502910"/>
              <a:gd name="connsiteY0" fmla="*/ 441960 h 6822440"/>
              <a:gd name="connsiteX1" fmla="*/ 4516120 w 5502910"/>
              <a:gd name="connsiteY1" fmla="*/ 441960 h 6822440"/>
              <a:gd name="connsiteX2" fmla="*/ 4872990 w 5502910"/>
              <a:gd name="connsiteY2" fmla="*/ 0 h 6822440"/>
              <a:gd name="connsiteX3" fmla="*/ 4690110 w 5502910"/>
              <a:gd name="connsiteY3" fmla="*/ 0 h 6822440"/>
              <a:gd name="connsiteX4" fmla="*/ 4334510 w 5502910"/>
              <a:gd name="connsiteY4" fmla="*/ 441960 h 6822440"/>
              <a:gd name="connsiteX5" fmla="*/ 4152900 w 5502910"/>
              <a:gd name="connsiteY5" fmla="*/ 441960 h 6822440"/>
              <a:gd name="connsiteX6" fmla="*/ 4508500 w 5502910"/>
              <a:gd name="connsiteY6" fmla="*/ 0 h 6822440"/>
              <a:gd name="connsiteX7" fmla="*/ 4326890 w 5502910"/>
              <a:gd name="connsiteY7" fmla="*/ 0 h 6822440"/>
              <a:gd name="connsiteX8" fmla="*/ 3970020 w 5502910"/>
              <a:gd name="connsiteY8" fmla="*/ 441960 h 6822440"/>
              <a:gd name="connsiteX9" fmla="*/ 3788410 w 5502910"/>
              <a:gd name="connsiteY9" fmla="*/ 441960 h 6822440"/>
              <a:gd name="connsiteX10" fmla="*/ 4144010 w 5502910"/>
              <a:gd name="connsiteY10" fmla="*/ 0 h 6822440"/>
              <a:gd name="connsiteX11" fmla="*/ 3962400 w 5502910"/>
              <a:gd name="connsiteY11" fmla="*/ 0 h 6822440"/>
              <a:gd name="connsiteX12" fmla="*/ 3605530 w 5502910"/>
              <a:gd name="connsiteY12" fmla="*/ 441960 h 6822440"/>
              <a:gd name="connsiteX13" fmla="*/ 3423920 w 5502910"/>
              <a:gd name="connsiteY13" fmla="*/ 441960 h 6822440"/>
              <a:gd name="connsiteX14" fmla="*/ 3779520 w 5502910"/>
              <a:gd name="connsiteY14" fmla="*/ 0 h 6822440"/>
              <a:gd name="connsiteX15" fmla="*/ 3597910 w 5502910"/>
              <a:gd name="connsiteY15" fmla="*/ 0 h 6822440"/>
              <a:gd name="connsiteX16" fmla="*/ 3241040 w 5502910"/>
              <a:gd name="connsiteY16" fmla="*/ 441960 h 6822440"/>
              <a:gd name="connsiteX17" fmla="*/ 3081020 w 5502910"/>
              <a:gd name="connsiteY17" fmla="*/ 441960 h 6822440"/>
              <a:gd name="connsiteX18" fmla="*/ 3437890 w 5502910"/>
              <a:gd name="connsiteY18" fmla="*/ 0 h 6822440"/>
              <a:gd name="connsiteX19" fmla="*/ 0 w 5502910"/>
              <a:gd name="connsiteY19" fmla="*/ 0 h 6822440"/>
              <a:gd name="connsiteX20" fmla="*/ 0 w 5502910"/>
              <a:gd name="connsiteY20" fmla="*/ 6822440 h 6822440"/>
              <a:gd name="connsiteX21" fmla="*/ 5502910 w 5502910"/>
              <a:gd name="connsiteY21" fmla="*/ 0 h 6822440"/>
              <a:gd name="connsiteX22" fmla="*/ 5054600 w 5502910"/>
              <a:gd name="connsiteY22" fmla="*/ 0 h 6822440"/>
              <a:gd name="connsiteX23" fmla="*/ 4699000 w 5502910"/>
              <a:gd name="connsiteY23" fmla="*/ 441960 h 68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02910" h="6822440">
                <a:moveTo>
                  <a:pt x="4699000" y="441960"/>
                </a:moveTo>
                <a:lnTo>
                  <a:pt x="4516120" y="441960"/>
                </a:lnTo>
                <a:lnTo>
                  <a:pt x="4872990" y="0"/>
                </a:lnTo>
                <a:lnTo>
                  <a:pt x="4690110" y="0"/>
                </a:lnTo>
                <a:lnTo>
                  <a:pt x="4334510" y="441960"/>
                </a:lnTo>
                <a:lnTo>
                  <a:pt x="4152900" y="441960"/>
                </a:lnTo>
                <a:lnTo>
                  <a:pt x="4508500" y="0"/>
                </a:lnTo>
                <a:lnTo>
                  <a:pt x="4326890" y="0"/>
                </a:lnTo>
                <a:lnTo>
                  <a:pt x="3970020" y="441960"/>
                </a:lnTo>
                <a:lnTo>
                  <a:pt x="3788410" y="441960"/>
                </a:lnTo>
                <a:lnTo>
                  <a:pt x="4144010" y="0"/>
                </a:lnTo>
                <a:lnTo>
                  <a:pt x="3962400" y="0"/>
                </a:lnTo>
                <a:lnTo>
                  <a:pt x="3605530" y="441960"/>
                </a:lnTo>
                <a:lnTo>
                  <a:pt x="3423920" y="441960"/>
                </a:lnTo>
                <a:lnTo>
                  <a:pt x="3779520" y="0"/>
                </a:lnTo>
                <a:lnTo>
                  <a:pt x="3597910" y="0"/>
                </a:lnTo>
                <a:lnTo>
                  <a:pt x="3241040" y="441960"/>
                </a:lnTo>
                <a:lnTo>
                  <a:pt x="3081020" y="441960"/>
                </a:lnTo>
                <a:lnTo>
                  <a:pt x="3437890" y="0"/>
                </a:lnTo>
                <a:lnTo>
                  <a:pt x="0" y="0"/>
                </a:lnTo>
                <a:lnTo>
                  <a:pt x="0" y="6822440"/>
                </a:lnTo>
                <a:lnTo>
                  <a:pt x="5502910" y="0"/>
                </a:lnTo>
                <a:lnTo>
                  <a:pt x="5054600" y="0"/>
                </a:lnTo>
                <a:lnTo>
                  <a:pt x="4699000" y="441960"/>
                </a:lnTo>
              </a:path>
            </a:pathLst>
          </a:custGeom>
          <a:solidFill>
            <a:srgbClr val="E73035"/>
          </a:solidFill>
          <a:ln w="635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rgbClr val="000000"/>
              </a:solidFill>
              <a:latin typeface="微软雅黑" panose="020B0503020204020204" pitchFamily="34" charset="-122"/>
              <a:ea typeface="微软雅黑" panose="020B0503020204020204" pitchFamily="34" charset="-122"/>
            </a:endParaRPr>
          </a:p>
        </p:txBody>
      </p:sp>
      <p:grpSp>
        <p:nvGrpSpPr>
          <p:cNvPr id="30" name="组合 29"/>
          <p:cNvGrpSpPr/>
          <p:nvPr>
            <p:custDataLst>
              <p:tags r:id="rId4"/>
            </p:custDataLst>
          </p:nvPr>
        </p:nvGrpSpPr>
        <p:grpSpPr>
          <a:xfrm>
            <a:off x="283438" y="2720560"/>
            <a:ext cx="56916" cy="2614346"/>
            <a:chOff x="757242" y="1489086"/>
            <a:chExt cx="56916" cy="2614346"/>
          </a:xfrm>
        </p:grpSpPr>
        <p:cxnSp>
          <p:nvCxnSpPr>
            <p:cNvPr id="31" name="直接连接符 30"/>
            <p:cNvCxnSpPr/>
            <p:nvPr>
              <p:custDataLst>
                <p:tags r:id="rId34"/>
              </p:custDataLst>
            </p:nvPr>
          </p:nvCxnSpPr>
          <p:spPr>
            <a:xfrm>
              <a:off x="785700" y="1489086"/>
              <a:ext cx="0" cy="1798094"/>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757242" y="3628525"/>
              <a:ext cx="56916" cy="474907"/>
              <a:chOff x="1381783" y="1849459"/>
              <a:chExt cx="56916" cy="474907"/>
            </a:xfrm>
          </p:grpSpPr>
          <p:grpSp>
            <p:nvGrpSpPr>
              <p:cNvPr id="34" name="组合 33"/>
              <p:cNvGrpSpPr/>
              <p:nvPr/>
            </p:nvGrpSpPr>
            <p:grpSpPr>
              <a:xfrm flipV="1">
                <a:off x="1381783" y="2267450"/>
                <a:ext cx="56916" cy="56916"/>
                <a:chOff x="1988060" y="1995066"/>
                <a:chExt cx="108922" cy="108922"/>
              </a:xfrm>
            </p:grpSpPr>
            <p:cxnSp>
              <p:nvCxnSpPr>
                <p:cNvPr id="35" name="直接连接符 34"/>
                <p:cNvCxnSpPr/>
                <p:nvPr>
                  <p:custDataLst>
                    <p:tags r:id="rId39"/>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40"/>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flipV="1">
                <a:off x="1381783" y="2060415"/>
                <a:ext cx="56916" cy="56916"/>
                <a:chOff x="1988060" y="1995066"/>
                <a:chExt cx="108922" cy="108922"/>
              </a:xfrm>
            </p:grpSpPr>
            <p:cxnSp>
              <p:nvCxnSpPr>
                <p:cNvPr id="39" name="直接连接符 38"/>
                <p:cNvCxnSpPr/>
                <p:nvPr>
                  <p:custDataLst>
                    <p:tags r:id="rId37"/>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38"/>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V="1">
                <a:off x="1381783" y="1849459"/>
                <a:ext cx="56916" cy="56916"/>
                <a:chOff x="1988060" y="1995066"/>
                <a:chExt cx="108922" cy="108922"/>
              </a:xfrm>
            </p:grpSpPr>
            <p:cxnSp>
              <p:nvCxnSpPr>
                <p:cNvPr id="42" name="直接连接符 41"/>
                <p:cNvCxnSpPr/>
                <p:nvPr>
                  <p:custDataLst>
                    <p:tags r:id="rId35"/>
                  </p:custDataLst>
                </p:nvPr>
              </p:nvCxnSpPr>
              <p:spPr>
                <a:xfrm>
                  <a:off x="2042521" y="1995066"/>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36"/>
                  </p:custDataLst>
                </p:nvPr>
              </p:nvCxnSpPr>
              <p:spPr>
                <a:xfrm rot="16200000">
                  <a:off x="2042521" y="1995067"/>
                  <a:ext cx="0" cy="108922"/>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grpSp>
      </p:grpSp>
      <p:sp>
        <p:nvSpPr>
          <p:cNvPr id="6" name="斜纹 5"/>
          <p:cNvSpPr/>
          <p:nvPr>
            <p:custDataLst>
              <p:tags r:id="rId5"/>
            </p:custDataLst>
          </p:nvPr>
        </p:nvSpPr>
        <p:spPr>
          <a:xfrm rot="8100000">
            <a:off x="-244064" y="543543"/>
            <a:ext cx="488126" cy="488126"/>
          </a:xfrm>
          <a:prstGeom prst="diagStripe">
            <a:avLst/>
          </a:prstGeom>
          <a:solidFill>
            <a:srgbClr val="DADA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20" name="同心圆 262"/>
          <p:cNvSpPr/>
          <p:nvPr>
            <p:custDataLst>
              <p:tags r:id="rId6"/>
            </p:custDataLst>
          </p:nvPr>
        </p:nvSpPr>
        <p:spPr>
          <a:xfrm>
            <a:off x="11125241" y="5638845"/>
            <a:ext cx="304802" cy="304802"/>
          </a:xfrm>
          <a:prstGeom prst="donut">
            <a:avLst/>
          </a:prstGeom>
          <a:solidFill>
            <a:srgbClr val="BA393E"/>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29" name="同心圆 262"/>
          <p:cNvSpPr/>
          <p:nvPr>
            <p:custDataLst>
              <p:tags r:id="rId7"/>
            </p:custDataLst>
          </p:nvPr>
        </p:nvSpPr>
        <p:spPr>
          <a:xfrm>
            <a:off x="761958" y="1816624"/>
            <a:ext cx="304802" cy="304802"/>
          </a:xfrm>
          <a:prstGeom prst="donut">
            <a:avLst/>
          </a:prstGeom>
          <a:solidFill>
            <a:srgbClr val="BA393E"/>
          </a:solidFill>
          <a:ln w="254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rgbClr val="000000"/>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8"/>
            </p:custDataLst>
          </p:nvPr>
        </p:nvSpPr>
        <p:spPr>
          <a:xfrm>
            <a:off x="609600" y="618489"/>
            <a:ext cx="8686864" cy="743584"/>
          </a:xfrm>
          <a:prstGeom prst="rect">
            <a:avLst/>
          </a:prstGeom>
          <a:noFill/>
        </p:spPr>
        <p:txBody>
          <a:bodyPr wrap="square" rtlCol="0" anchor="ctr">
            <a:noAutofit/>
          </a:bodyPr>
          <a:lstStyle/>
          <a:p>
            <a:pPr marL="0" indent="0" algn="l">
              <a:lnSpc>
                <a:spcPct val="100000"/>
              </a:lnSpc>
              <a:spcBef>
                <a:spcPts val="0"/>
              </a:spcBef>
              <a:spcAft>
                <a:spcPts val="0"/>
              </a:spcAft>
              <a:buSzPct val="100000"/>
            </a:pPr>
            <a:r>
              <a:rPr lang="zh-CN" altLang="en-US" sz="4000" b="1" spc="300" dirty="0">
                <a:solidFill>
                  <a:srgbClr val="E73035"/>
                </a:solidFill>
                <a:latin typeface="微软雅黑" panose="020B0503020204020204" pitchFamily="34" charset="-122"/>
                <a:ea typeface="微软雅黑" panose="020B0503020204020204" pitchFamily="34" charset="-122"/>
              </a:rPr>
              <a:t>核心能力</a:t>
            </a:r>
          </a:p>
        </p:txBody>
      </p:sp>
      <p:sp>
        <p:nvSpPr>
          <p:cNvPr id="45" name="矩形 44"/>
          <p:cNvSpPr/>
          <p:nvPr>
            <p:custDataLst>
              <p:tags r:id="rId9"/>
            </p:custDataLst>
          </p:nvPr>
        </p:nvSpPr>
        <p:spPr>
          <a:xfrm>
            <a:off x="1219200"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custDataLst>
              <p:tags r:id="rId10"/>
            </p:custDataLst>
          </p:nvPr>
        </p:nvSpPr>
        <p:spPr>
          <a:xfrm>
            <a:off x="1417955" y="4658360"/>
            <a:ext cx="2644140" cy="676275"/>
          </a:xfrm>
          <a:prstGeom prst="rect">
            <a:avLst/>
          </a:prstGeom>
          <a:noFill/>
        </p:spPr>
        <p:txBody>
          <a:bodyPr wrap="square" lIns="91440" tIns="0" rIns="91440" bIns="45720" rtlCol="0">
            <a:normAutofit lnSpcReduction="10000"/>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解决企业软硬件技术能力不足，提供统一的、标准的、通用的信息化技术产品</a:t>
            </a:r>
          </a:p>
        </p:txBody>
      </p:sp>
      <p:sp>
        <p:nvSpPr>
          <p:cNvPr id="49" name="文本框 48"/>
          <p:cNvSpPr txBox="1"/>
          <p:nvPr>
            <p:custDataLst>
              <p:tags r:id="rId11"/>
            </p:custDataLst>
          </p:nvPr>
        </p:nvSpPr>
        <p:spPr>
          <a:xfrm>
            <a:off x="1417955" y="4353560"/>
            <a:ext cx="2644140" cy="287655"/>
          </a:xfrm>
          <a:prstGeom prst="rect">
            <a:avLst/>
          </a:prstGeom>
          <a:noFill/>
        </p:spPr>
        <p:txBody>
          <a:bodyPr wrap="square" lIns="91440" tIns="46800" rIns="91440" bIns="0" rtlCol="0" anchor="b" anchorCtr="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技术输出</a:t>
            </a:r>
          </a:p>
        </p:txBody>
      </p:sp>
      <p:sp>
        <p:nvSpPr>
          <p:cNvPr id="46" name="矩形 45"/>
          <p:cNvSpPr/>
          <p:nvPr>
            <p:custDataLst>
              <p:tags r:id="rId12"/>
            </p:custDataLst>
          </p:nvPr>
        </p:nvSpPr>
        <p:spPr>
          <a:xfrm>
            <a:off x="4590415"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矩形 139"/>
          <p:cNvSpPr/>
          <p:nvPr>
            <p:custDataLst>
              <p:tags r:id="rId13"/>
            </p:custDataLst>
          </p:nvPr>
        </p:nvSpPr>
        <p:spPr>
          <a:xfrm>
            <a:off x="4590415"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custDataLst>
              <p:tags r:id="rId14"/>
            </p:custDataLst>
          </p:nvPr>
        </p:nvSpPr>
        <p:spPr>
          <a:xfrm>
            <a:off x="4815840" y="2221865"/>
            <a:ext cx="401320" cy="358775"/>
          </a:xfrm>
          <a:prstGeom prst="rect">
            <a:avLst/>
          </a:prstGeom>
        </p:spPr>
        <p:txBody>
          <a:bodyPr wrap="square">
            <a:normAutofit fontScale="95000" lnSpcReduction="10000"/>
          </a:bodyPr>
          <a:lstStyle/>
          <a:p>
            <a:pPr algn="ctr">
              <a:lnSpc>
                <a:spcPct val="120000"/>
              </a:lnSpc>
            </a:pPr>
            <a:endPar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custDataLst>
              <p:tags r:id="rId15"/>
            </p:custDataLst>
          </p:nvPr>
        </p:nvSpPr>
        <p:spPr>
          <a:xfrm>
            <a:off x="4789805" y="2853055"/>
            <a:ext cx="2644140" cy="676275"/>
          </a:xfrm>
          <a:prstGeom prst="rect">
            <a:avLst/>
          </a:prstGeom>
          <a:noFill/>
        </p:spPr>
        <p:txBody>
          <a:bodyPr wrap="square" lIns="91440" tIns="0" rIns="91440" bIns="45720" rtlCol="0">
            <a:normAutofit lnSpcReduction="10000"/>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企业的税务合规引导、监督和检查。同时提供自动化、电子化票据服务</a:t>
            </a:r>
          </a:p>
        </p:txBody>
      </p:sp>
      <p:sp>
        <p:nvSpPr>
          <p:cNvPr id="53" name="文本框 52"/>
          <p:cNvSpPr txBox="1"/>
          <p:nvPr>
            <p:custDataLst>
              <p:tags r:id="rId16"/>
            </p:custDataLst>
          </p:nvPr>
        </p:nvSpPr>
        <p:spPr>
          <a:xfrm>
            <a:off x="4789805" y="2548255"/>
            <a:ext cx="2644140" cy="287655"/>
          </a:xfrm>
          <a:prstGeom prst="rect">
            <a:avLst/>
          </a:prstGeom>
          <a:noFill/>
        </p:spPr>
        <p:txBody>
          <a:bodyPr wrap="square" lIns="91440" tIns="46800" rIns="91440" bIns="0" rtlCol="0" anchor="b" anchorCtr="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税务合规监管</a:t>
            </a:r>
          </a:p>
        </p:txBody>
      </p:sp>
      <p:sp>
        <p:nvSpPr>
          <p:cNvPr id="137" name="矩形 136"/>
          <p:cNvSpPr/>
          <p:nvPr>
            <p:custDataLst>
              <p:tags r:id="rId17"/>
            </p:custDataLst>
          </p:nvPr>
        </p:nvSpPr>
        <p:spPr>
          <a:xfrm>
            <a:off x="1219200"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矩形 145"/>
          <p:cNvSpPr/>
          <p:nvPr>
            <p:custDataLst>
              <p:tags r:id="rId18"/>
            </p:custDataLst>
          </p:nvPr>
        </p:nvSpPr>
        <p:spPr>
          <a:xfrm>
            <a:off x="7962265" y="238569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矩形 56"/>
          <p:cNvSpPr/>
          <p:nvPr>
            <p:custDataLst>
              <p:tags r:id="rId19"/>
            </p:custDataLst>
          </p:nvPr>
        </p:nvSpPr>
        <p:spPr>
          <a:xfrm>
            <a:off x="8241347" y="216789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58" name="文本框 57"/>
          <p:cNvSpPr txBox="1"/>
          <p:nvPr>
            <p:custDataLst>
              <p:tags r:id="rId20"/>
            </p:custDataLst>
          </p:nvPr>
        </p:nvSpPr>
        <p:spPr>
          <a:xfrm>
            <a:off x="1417955" y="2847340"/>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分析物流用户数据、车辆数据、交易数据、流通数据、金融数据等</a:t>
            </a:r>
          </a:p>
        </p:txBody>
      </p:sp>
      <p:sp>
        <p:nvSpPr>
          <p:cNvPr id="59" name="文本框 58"/>
          <p:cNvSpPr txBox="1"/>
          <p:nvPr>
            <p:custDataLst>
              <p:tags r:id="rId21"/>
            </p:custDataLst>
          </p:nvPr>
        </p:nvSpPr>
        <p:spPr>
          <a:xfrm>
            <a:off x="1417955" y="2553335"/>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大数据分析</a:t>
            </a:r>
          </a:p>
        </p:txBody>
      </p:sp>
      <p:sp>
        <p:nvSpPr>
          <p:cNvPr id="60" name="文本框 59"/>
          <p:cNvSpPr txBox="1"/>
          <p:nvPr>
            <p:custDataLst>
              <p:tags r:id="rId22"/>
            </p:custDataLst>
          </p:nvPr>
        </p:nvSpPr>
        <p:spPr>
          <a:xfrm>
            <a:off x="8161020" y="284670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为平台内企业提供普惠的金融融资、保理、保险等服务</a:t>
            </a:r>
          </a:p>
        </p:txBody>
      </p:sp>
      <p:sp>
        <p:nvSpPr>
          <p:cNvPr id="61" name="文本框 60"/>
          <p:cNvSpPr txBox="1"/>
          <p:nvPr>
            <p:custDataLst>
              <p:tags r:id="rId23"/>
            </p:custDataLst>
          </p:nvPr>
        </p:nvSpPr>
        <p:spPr>
          <a:xfrm>
            <a:off x="8161020" y="2552700"/>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金融产品服务</a:t>
            </a:r>
          </a:p>
        </p:txBody>
      </p:sp>
      <p:sp>
        <p:nvSpPr>
          <p:cNvPr id="62" name="文本框 61"/>
          <p:cNvSpPr txBox="1"/>
          <p:nvPr>
            <p:custDataLst>
              <p:tags r:id="rId24"/>
            </p:custDataLst>
          </p:nvPr>
        </p:nvSpPr>
        <p:spPr>
          <a:xfrm>
            <a:off x="4789805" y="465645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整合新车销售、二手车销售、定点服务站、加油加气站等。为企业园区、车辆提供智能硬件设备</a:t>
            </a:r>
          </a:p>
        </p:txBody>
      </p:sp>
      <p:sp>
        <p:nvSpPr>
          <p:cNvPr id="63" name="文本框 62"/>
          <p:cNvSpPr txBox="1"/>
          <p:nvPr>
            <p:custDataLst>
              <p:tags r:id="rId25"/>
            </p:custDataLst>
          </p:nvPr>
        </p:nvSpPr>
        <p:spPr>
          <a:xfrm>
            <a:off x="4789805" y="4362450"/>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车后市场整合</a:t>
            </a:r>
          </a:p>
        </p:txBody>
      </p:sp>
      <p:sp>
        <p:nvSpPr>
          <p:cNvPr id="64" name="矩形 63"/>
          <p:cNvSpPr/>
          <p:nvPr>
            <p:custDataLst>
              <p:tags r:id="rId26"/>
            </p:custDataLst>
          </p:nvPr>
        </p:nvSpPr>
        <p:spPr>
          <a:xfrm>
            <a:off x="7962265" y="4195445"/>
            <a:ext cx="3010535" cy="1363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kumimoji="1"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66"/>
          <p:cNvSpPr txBox="1"/>
          <p:nvPr>
            <p:custDataLst>
              <p:tags r:id="rId27"/>
            </p:custDataLst>
          </p:nvPr>
        </p:nvSpPr>
        <p:spPr>
          <a:xfrm>
            <a:off x="8161020" y="4656455"/>
            <a:ext cx="2644140" cy="737235"/>
          </a:xfrm>
          <a:prstGeom prst="rect">
            <a:avLst/>
          </a:prstGeom>
          <a:noFill/>
        </p:spPr>
        <p:txBody>
          <a:bodyPr wrap="square" lIns="91440" tIns="0" rIns="91440" bIns="45720" rtlCol="0">
            <a:norm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rPr>
              <a:t>为企业提供经营咨询服务，统一协调扶持政策等</a:t>
            </a:r>
          </a:p>
        </p:txBody>
      </p:sp>
      <p:sp>
        <p:nvSpPr>
          <p:cNvPr id="68" name="文本框 67"/>
          <p:cNvSpPr txBox="1"/>
          <p:nvPr>
            <p:custDataLst>
              <p:tags r:id="rId28"/>
            </p:custDataLst>
          </p:nvPr>
        </p:nvSpPr>
        <p:spPr>
          <a:xfrm>
            <a:off x="8161020" y="4362450"/>
            <a:ext cx="2644140" cy="287655"/>
          </a:xfrm>
          <a:prstGeom prst="rect">
            <a:avLst/>
          </a:prstGeom>
          <a:noFill/>
        </p:spPr>
        <p:txBody>
          <a:bodyPr wrap="square" lIns="90000" tIns="46800" rIns="90000" bIns="0" rtlCol="0">
            <a:norm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pPr>
            <a:r>
              <a:rPr lang="zh-CN" altLang="en-US" sz="1400" b="1" spc="300" dirty="0">
                <a:solidFill>
                  <a:schemeClr val="tx1">
                    <a:lumMod val="75000"/>
                    <a:lumOff val="25000"/>
                  </a:schemeClr>
                </a:solidFill>
                <a:latin typeface="Arial" panose="020B0604020202020204" pitchFamily="34" charset="0"/>
                <a:ea typeface="微软雅黑" panose="020B0503020204020204" pitchFamily="34" charset="-122"/>
              </a:rPr>
              <a:t>政策、方案输出</a:t>
            </a:r>
          </a:p>
        </p:txBody>
      </p:sp>
      <p:sp>
        <p:nvSpPr>
          <p:cNvPr id="2" name="矩形 1"/>
          <p:cNvSpPr/>
          <p:nvPr>
            <p:custDataLst>
              <p:tags r:id="rId29"/>
            </p:custDataLst>
          </p:nvPr>
        </p:nvSpPr>
        <p:spPr>
          <a:xfrm>
            <a:off x="4867592" y="400050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p>
        </p:txBody>
      </p:sp>
      <p:sp>
        <p:nvSpPr>
          <p:cNvPr id="3" name="矩形 2"/>
          <p:cNvSpPr/>
          <p:nvPr>
            <p:custDataLst>
              <p:tags r:id="rId30"/>
            </p:custDataLst>
          </p:nvPr>
        </p:nvSpPr>
        <p:spPr>
          <a:xfrm>
            <a:off x="4867592" y="2208847"/>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7" name="矩形 6"/>
          <p:cNvSpPr/>
          <p:nvPr>
            <p:custDataLst>
              <p:tags r:id="rId31"/>
            </p:custDataLst>
          </p:nvPr>
        </p:nvSpPr>
        <p:spPr>
          <a:xfrm>
            <a:off x="1522730" y="4004310"/>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p>
        </p:txBody>
      </p:sp>
      <p:sp>
        <p:nvSpPr>
          <p:cNvPr id="8" name="矩形 7"/>
          <p:cNvSpPr/>
          <p:nvPr>
            <p:custDataLst>
              <p:tags r:id="rId32"/>
            </p:custDataLst>
          </p:nvPr>
        </p:nvSpPr>
        <p:spPr>
          <a:xfrm>
            <a:off x="1493837" y="2193925"/>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9" name="矩形 8"/>
          <p:cNvSpPr/>
          <p:nvPr>
            <p:custDataLst>
              <p:tags r:id="rId33"/>
            </p:custDataLst>
          </p:nvPr>
        </p:nvSpPr>
        <p:spPr>
          <a:xfrm>
            <a:off x="8241347" y="4016057"/>
            <a:ext cx="401320" cy="358775"/>
          </a:xfrm>
          <a:prstGeom prst="rect">
            <a:avLst/>
          </a:prstGeom>
          <a:solidFill>
            <a:srgbClr val="E73035"/>
          </a:solidFill>
        </p:spPr>
        <p:txBody>
          <a:bodyPr wrap="square">
            <a:normAutofit fontScale="95000" lnSpcReduction="10000"/>
          </a:bodyPr>
          <a:lstStyle/>
          <a:p>
            <a:pPr algn="ctr">
              <a:lnSpc>
                <a:spcPct val="120000"/>
              </a:lnSpc>
            </a:pPr>
            <a:r>
              <a:rPr kumimoji="1" lang="en-US" altLang="zh-CN" sz="1800" b="1" dirty="0">
                <a:solidFill>
                  <a:schemeClr val="bg1"/>
                </a:solidFill>
                <a:latin typeface="Arial" panose="020B0604020202020204" pitchFamily="34" charset="0"/>
                <a:ea typeface="微软雅黑" panose="020B0503020204020204" pitchFamily="34" charset="-122"/>
                <a:sym typeface="Arial" panose="020B0604020202020204" pitchFamily="34" charset="0"/>
              </a:rPr>
              <a:t>6</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custDataLst>
              <p:tags r:id="rId2"/>
            </p:custDataLst>
          </p:nvPr>
        </p:nvSpPr>
        <p:spPr>
          <a:xfrm>
            <a:off x="0" y="0"/>
            <a:ext cx="1529654" cy="1752600"/>
          </a:xfrm>
          <a:custGeom>
            <a:avLst/>
            <a:gdLst>
              <a:gd name="connsiteX0" fmla="*/ 1879600 w 3136900"/>
              <a:gd name="connsiteY0" fmla="*/ 0 h 3594100"/>
              <a:gd name="connsiteX1" fmla="*/ 3136900 w 3136900"/>
              <a:gd name="connsiteY1" fmla="*/ 0 h 3594100"/>
              <a:gd name="connsiteX2" fmla="*/ 3136900 w 3136900"/>
              <a:gd name="connsiteY2" fmla="*/ 457200 h 3594100"/>
              <a:gd name="connsiteX3" fmla="*/ 0 w 3136900"/>
              <a:gd name="connsiteY3" fmla="*/ 3594100 h 3594100"/>
              <a:gd name="connsiteX4" fmla="*/ 0 w 3136900"/>
              <a:gd name="connsiteY4" fmla="*/ 2341169 h 3594100"/>
              <a:gd name="connsiteX5" fmla="*/ 1883969 w 3136900"/>
              <a:gd name="connsiteY5" fmla="*/ 457200 h 3594100"/>
              <a:gd name="connsiteX6" fmla="*/ 1879600 w 3136900"/>
              <a:gd name="connsiteY6" fmla="*/ 457200 h 359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6900" h="3594100">
                <a:moveTo>
                  <a:pt x="1879600" y="0"/>
                </a:moveTo>
                <a:lnTo>
                  <a:pt x="3136900" y="0"/>
                </a:lnTo>
                <a:lnTo>
                  <a:pt x="3136900" y="457200"/>
                </a:lnTo>
                <a:lnTo>
                  <a:pt x="0" y="3594100"/>
                </a:lnTo>
                <a:lnTo>
                  <a:pt x="0" y="2341169"/>
                </a:lnTo>
                <a:lnTo>
                  <a:pt x="1883969" y="457200"/>
                </a:lnTo>
                <a:lnTo>
                  <a:pt x="1879600" y="45720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custDataLst>
              <p:tags r:id="rId3"/>
            </p:custDataLst>
          </p:nvPr>
        </p:nvSpPr>
        <p:spPr>
          <a:xfrm>
            <a:off x="2400194" y="546309"/>
            <a:ext cx="7391612"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normAutofit fontScale="97500"/>
          </a:bodyPr>
          <a:lstStyle>
            <a:lvl1pPr algn="ctr" fontAlgn="base">
              <a:lnSpc>
                <a:spcPct val="90000"/>
              </a:lnSpc>
              <a:spcBef>
                <a:spcPct val="0"/>
              </a:spcBef>
              <a:spcAft>
                <a:spcPct val="0"/>
              </a:spcAft>
              <a:defRPr sz="2800">
                <a:solidFill>
                  <a:schemeClr val="accent1"/>
                </a:solidFill>
                <a:latin typeface="+mj-lt"/>
                <a:ea typeface="+mj-ea"/>
                <a:cs typeface="+mj-cs"/>
              </a:defRPr>
            </a:lvl1pPr>
            <a:lvl2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2pPr>
            <a:lvl3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3pPr>
            <a:lvl4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4pPr>
            <a:lvl5pPr fontAlgn="base">
              <a:lnSpc>
                <a:spcPct val="90000"/>
              </a:lnSpc>
              <a:spcBef>
                <a:spcPct val="0"/>
              </a:spcBef>
              <a:spcAft>
                <a:spcPct val="0"/>
              </a:spcAft>
              <a:defRPr sz="3200">
                <a:solidFill>
                  <a:schemeClr val="accent1"/>
                </a:solidFill>
                <a:latin typeface="Arial" panose="020B0604020202020204" pitchFamily="34" charset="0"/>
                <a:ea typeface="黑体" panose="02010609060101010101" charset="-122"/>
              </a:defRPr>
            </a:lvl5pPr>
            <a:lvl6pPr marL="4572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6pPr>
            <a:lvl7pPr marL="9144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7pPr>
            <a:lvl8pPr marL="13716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8pPr>
            <a:lvl9pPr marL="1828800" fontAlgn="base">
              <a:lnSpc>
                <a:spcPct val="90000"/>
              </a:lnSpc>
              <a:spcBef>
                <a:spcPct val="0"/>
              </a:spcBef>
              <a:spcAft>
                <a:spcPct val="0"/>
              </a:spcAft>
              <a:defRPr sz="3200">
                <a:latin typeface="Tempus Sans ITC" panose="04020404030D07020202" pitchFamily="82" charset="0"/>
                <a:ea typeface="幼圆" panose="02010509060101010101" pitchFamily="49" charset="-122"/>
              </a:defRPr>
            </a:lvl9pPr>
          </a:lstStyle>
          <a:p>
            <a:pPr marL="0" indent="0" algn="ctr">
              <a:lnSpc>
                <a:spcPct val="100000"/>
              </a:lnSpc>
              <a:spcBef>
                <a:spcPts val="0"/>
              </a:spcBef>
              <a:spcAft>
                <a:spcPts val="0"/>
              </a:spcAft>
              <a:buSzPct val="100000"/>
            </a:pPr>
            <a:r>
              <a:rPr lang="zh-CN" altLang="en-US" sz="3200" b="1" dirty="0">
                <a:solidFill>
                  <a:srgbClr val="E73035"/>
                </a:solidFill>
                <a:latin typeface="Arial" panose="020B0604020202020204" pitchFamily="34" charset="0"/>
                <a:ea typeface="微软雅黑" panose="020B0503020204020204" pitchFamily="34" charset="-122"/>
              </a:rPr>
              <a:t>产品赋能</a:t>
            </a:r>
          </a:p>
        </p:txBody>
      </p:sp>
      <p:sp>
        <p:nvSpPr>
          <p:cNvPr id="6" name="矩形 5"/>
          <p:cNvSpPr/>
          <p:nvPr>
            <p:custDataLst>
              <p:tags r:id="rId4"/>
            </p:custDataLst>
          </p:nvPr>
        </p:nvSpPr>
        <p:spPr>
          <a:xfrm>
            <a:off x="7950200" y="2195830"/>
            <a:ext cx="3374390" cy="337185"/>
          </a:xfrm>
          <a:prstGeom prst="rect">
            <a:avLst/>
          </a:prstGeom>
        </p:spPr>
        <p:txBody>
          <a:bodyPr wrap="square">
            <a:noAutofit/>
          </a:bodyPr>
          <a:lstStyle/>
          <a:p>
            <a:pPr marL="0" indent="0" algn="l">
              <a:lnSpc>
                <a:spcPct val="100000"/>
              </a:lnSpc>
              <a:spcBef>
                <a:spcPts val="0"/>
              </a:spcBef>
              <a:spcAft>
                <a:spcPts val="0"/>
              </a:spcAft>
              <a:buSzPct val="100000"/>
            </a:pPr>
            <a:r>
              <a:rPr lang="zh-CN" altLang="en-US" sz="1600">
                <a:solidFill>
                  <a:srgbClr val="FF0000"/>
                </a:solidFill>
                <a:latin typeface="Arial" panose="020B0604020202020204" pitchFamily="34" charset="0"/>
                <a:ea typeface="微软雅黑" panose="020B0503020204020204" pitchFamily="34" charset="-122"/>
                <a:sym typeface="+mn-ea"/>
              </a:rPr>
              <a:t>政府部门</a:t>
            </a:r>
          </a:p>
        </p:txBody>
      </p:sp>
      <p:sp>
        <p:nvSpPr>
          <p:cNvPr id="14" name="Arc 1"/>
          <p:cNvSpPr/>
          <p:nvPr>
            <p:custDataLst>
              <p:tags r:id="rId5"/>
            </p:custDataLst>
          </p:nvPr>
        </p:nvSpPr>
        <p:spPr>
          <a:xfrm>
            <a:off x="4115664" y="2532834"/>
            <a:ext cx="3960673" cy="3960669"/>
          </a:xfrm>
          <a:prstGeom prst="arc">
            <a:avLst>
              <a:gd name="adj1" fmla="val 9278247"/>
              <a:gd name="adj2" fmla="val 1706881"/>
            </a:avLst>
          </a:prstGeom>
          <a:ln w="152400">
            <a:solidFill>
              <a:srgbClr val="E7303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en-US" sz="135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87"/>
          <p:cNvSpPr/>
          <p:nvPr>
            <p:custDataLst>
              <p:tags r:id="rId6"/>
            </p:custDataLst>
          </p:nvPr>
        </p:nvSpPr>
        <p:spPr>
          <a:xfrm>
            <a:off x="3834079" y="3991754"/>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椭圆 87"/>
          <p:cNvSpPr/>
          <p:nvPr>
            <p:custDataLst>
              <p:tags r:id="rId7"/>
            </p:custDataLst>
          </p:nvPr>
        </p:nvSpPr>
        <p:spPr>
          <a:xfrm>
            <a:off x="4647935" y="2516453"/>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2</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椭圆87"/>
          <p:cNvSpPr/>
          <p:nvPr>
            <p:custDataLst>
              <p:tags r:id="rId8"/>
            </p:custDataLst>
          </p:nvPr>
        </p:nvSpPr>
        <p:spPr>
          <a:xfrm>
            <a:off x="6980898" y="2532834"/>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椭圆87"/>
          <p:cNvSpPr/>
          <p:nvPr>
            <p:custDataLst>
              <p:tags r:id="rId9"/>
            </p:custDataLst>
          </p:nvPr>
        </p:nvSpPr>
        <p:spPr>
          <a:xfrm>
            <a:off x="7803216" y="3991755"/>
            <a:ext cx="563168" cy="563169"/>
          </a:xfrm>
          <a:prstGeom prst="ellipse">
            <a:avLst/>
          </a:prstGeom>
          <a:solidFill>
            <a:schemeClr val="bg1"/>
          </a:solidFill>
          <a:ln w="28575">
            <a:solidFill>
              <a:srgbClr val="FF0000"/>
            </a:solidFill>
          </a:ln>
          <a:effectLst>
            <a:outerShdw blurRad="177800" dist="50800" dir="36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10000"/>
          </a:bodyPr>
          <a:lstStyle/>
          <a:p>
            <a:pPr algn="ctr" defTabSz="685800"/>
            <a:r>
              <a:rPr lang="en-US" altLang="zh-CN"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sz="24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custDataLst>
              <p:tags r:id="rId10"/>
            </p:custDataLst>
          </p:nvPr>
        </p:nvSpPr>
        <p:spPr>
          <a:xfrm>
            <a:off x="8642350" y="382270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l">
              <a:lnSpc>
                <a:spcPct val="100000"/>
              </a:lnSpc>
              <a:spcBef>
                <a:spcPts val="0"/>
              </a:spcBef>
              <a:spcAft>
                <a:spcPts val="0"/>
              </a:spcAft>
              <a:buSzPct val="100000"/>
            </a:pPr>
            <a:r>
              <a:rPr lang="zh-CN" altLang="en-US" sz="1600">
                <a:solidFill>
                  <a:srgbClr val="FF0000"/>
                </a:solidFill>
                <a:latin typeface="Arial" panose="020B0604020202020204" pitchFamily="34" charset="0"/>
                <a:ea typeface="微软雅黑" panose="020B0503020204020204" pitchFamily="34" charset="-122"/>
                <a:cs typeface="+mj-cs"/>
                <a:sym typeface="+mn-ea"/>
              </a:rPr>
              <a:t>实际承运人</a:t>
            </a:r>
          </a:p>
        </p:txBody>
      </p:sp>
      <p:sp>
        <p:nvSpPr>
          <p:cNvPr id="32" name="文本框 31"/>
          <p:cNvSpPr txBox="1"/>
          <p:nvPr>
            <p:custDataLst>
              <p:tags r:id="rId11"/>
            </p:custDataLst>
          </p:nvPr>
        </p:nvSpPr>
        <p:spPr>
          <a:xfrm>
            <a:off x="8642350" y="4295140"/>
            <a:ext cx="1947600" cy="685165"/>
          </a:xfrm>
          <a:prstGeom prst="rect">
            <a:avLst/>
          </a:prstGeom>
        </p:spPr>
        <p:txBody>
          <a:bodyPr wrap="square" lIns="90000" tIns="46800" rIns="90000" bIns="46800">
            <a:normAutofit/>
          </a:bodyPr>
          <a:lstStyle>
            <a:defPPr>
              <a:defRPr lang="zh-CN"/>
            </a:defPPr>
            <a:lvl1pPr algn="just">
              <a:defRPr sz="1400">
                <a:solidFill>
                  <a:srgbClr val="474546"/>
                </a:solidFill>
              </a:defRPr>
            </a:lvl1pPr>
          </a:lstStyle>
          <a:p>
            <a:pPr marL="0" indent="0" algn="l">
              <a:lnSpc>
                <a:spcPct val="100000"/>
              </a:lnSpc>
              <a:spcBef>
                <a:spcPts val="0"/>
              </a:spcBef>
              <a:spcAft>
                <a:spcPts val="0"/>
              </a:spcAft>
              <a:buSzPct val="100000"/>
            </a:pP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打造卡友社区</a:t>
            </a:r>
            <a:b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b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服务解决卡友问题</a:t>
            </a:r>
          </a:p>
        </p:txBody>
      </p:sp>
      <p:sp>
        <p:nvSpPr>
          <p:cNvPr id="37" name="文本框 36"/>
          <p:cNvSpPr txBox="1"/>
          <p:nvPr>
            <p:custDataLst>
              <p:tags r:id="rId12"/>
            </p:custDataLst>
          </p:nvPr>
        </p:nvSpPr>
        <p:spPr>
          <a:xfrm>
            <a:off x="880745" y="382270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r">
              <a:lnSpc>
                <a:spcPct val="100000"/>
              </a:lnSpc>
              <a:spcBef>
                <a:spcPts val="0"/>
              </a:spcBef>
              <a:spcAft>
                <a:spcPts val="0"/>
              </a:spcAft>
              <a:buSzPct val="100000"/>
            </a:pPr>
            <a:r>
              <a:rPr lang="zh-CN" altLang="en-US" sz="1600">
                <a:solidFill>
                  <a:srgbClr val="E73035"/>
                </a:solidFill>
                <a:latin typeface="Arial" panose="020B0604020202020204" pitchFamily="34" charset="0"/>
                <a:ea typeface="微软雅黑" panose="020B0503020204020204" pitchFamily="34" charset="-122"/>
                <a:cs typeface="+mj-cs"/>
                <a:sym typeface="+mn-ea"/>
              </a:rPr>
              <a:t>运营企业</a:t>
            </a:r>
          </a:p>
        </p:txBody>
      </p:sp>
      <p:sp>
        <p:nvSpPr>
          <p:cNvPr id="38" name="文本框 37"/>
          <p:cNvSpPr txBox="1"/>
          <p:nvPr>
            <p:custDataLst>
              <p:tags r:id="rId13"/>
            </p:custDataLst>
          </p:nvPr>
        </p:nvSpPr>
        <p:spPr>
          <a:xfrm>
            <a:off x="880745" y="4295140"/>
            <a:ext cx="1947600" cy="685165"/>
          </a:xfrm>
          <a:prstGeom prst="rect">
            <a:avLst/>
          </a:prstGeom>
        </p:spPr>
        <p:txBody>
          <a:bodyPr wrap="square" lIns="90000" tIns="46800" rIns="90000" bIns="46800">
            <a:normAutofit/>
          </a:bodyPr>
          <a:lstStyle>
            <a:defPPr>
              <a:defRPr lang="zh-CN"/>
            </a:defPPr>
            <a:lvl1pPr algn="just">
              <a:defRPr sz="1400">
                <a:solidFill>
                  <a:srgbClr val="474546"/>
                </a:solidFill>
              </a:defRPr>
            </a:lvl1pPr>
          </a:lstStyle>
          <a:p>
            <a:pPr marL="0" indent="0" algn="r">
              <a:lnSpc>
                <a:spcPct val="100000"/>
              </a:lnSpc>
              <a:spcBef>
                <a:spcPts val="0"/>
              </a:spcBef>
              <a:spcAft>
                <a:spcPts val="0"/>
              </a:spcAft>
              <a:buSzPct val="100000"/>
            </a:pPr>
            <a:r>
              <a:rPr lang="zh-CN" altLang="en-US">
                <a:solidFill>
                  <a:schemeClr val="tx1">
                    <a:lumMod val="85000"/>
                    <a:lumOff val="15000"/>
                  </a:schemeClr>
                </a:solidFill>
                <a:latin typeface="Arial" panose="020B0604020202020204" pitchFamily="34" charset="0"/>
                <a:ea typeface="微软雅黑" panose="020B0503020204020204" pitchFamily="34" charset="-122"/>
                <a:sym typeface="+mn-ea"/>
              </a:rPr>
              <a:t>资源共享、行业联盟</a:t>
            </a:r>
          </a:p>
          <a:p>
            <a:pPr marL="0" indent="0" algn="r">
              <a:lnSpc>
                <a:spcPct val="100000"/>
              </a:lnSpc>
              <a:spcBef>
                <a:spcPts val="0"/>
              </a:spcBef>
              <a:spcAft>
                <a:spcPts val="0"/>
              </a:spcAft>
              <a:buSzPct val="100000"/>
            </a:pPr>
            <a:r>
              <a:rPr lang="zh-CN" altLang="en-US">
                <a:solidFill>
                  <a:schemeClr val="tx1">
                    <a:lumMod val="85000"/>
                    <a:lumOff val="15000"/>
                  </a:schemeClr>
                </a:solidFill>
                <a:latin typeface="Arial" panose="020B0604020202020204" pitchFamily="34" charset="0"/>
                <a:ea typeface="微软雅黑" panose="020B0503020204020204" pitchFamily="34" charset="-122"/>
                <a:sym typeface="+mn-ea"/>
              </a:rPr>
              <a:t>市场分析、市场推动</a:t>
            </a:r>
          </a:p>
        </p:txBody>
      </p:sp>
      <p:pic>
        <p:nvPicPr>
          <p:cNvPr id="46" name="图片 45"/>
          <p:cNvPicPr>
            <a:picLocks noChangeAspect="1"/>
          </p:cNvPicPr>
          <p:nvPr>
            <p:custDataLst>
              <p:tags r:id="rId14"/>
            </p:custDataLst>
          </p:nvPr>
        </p:nvPicPr>
        <p:blipFill rotWithShape="1">
          <a:blip r:embed="rId20"/>
          <a:srcRect/>
          <a:stretch>
            <a:fillRect/>
          </a:stretch>
        </p:blipFill>
        <p:spPr>
          <a:xfrm>
            <a:off x="4681788" y="3079622"/>
            <a:ext cx="2828423" cy="2828423"/>
          </a:xfrm>
          <a:prstGeom prst="ellipse">
            <a:avLst/>
          </a:prstGeom>
          <a:solidFill>
            <a:srgbClr val="E73035"/>
          </a:solidFill>
        </p:spPr>
      </p:pic>
      <p:sp>
        <p:nvSpPr>
          <p:cNvPr id="43" name="文本框 42"/>
          <p:cNvSpPr txBox="1"/>
          <p:nvPr>
            <p:custDataLst>
              <p:tags r:id="rId15"/>
            </p:custDataLst>
          </p:nvPr>
        </p:nvSpPr>
        <p:spPr>
          <a:xfrm>
            <a:off x="1599565" y="2179320"/>
            <a:ext cx="1947600" cy="450850"/>
          </a:xfrm>
          <a:prstGeom prst="rect">
            <a:avLst/>
          </a:prstGeom>
          <a:noFill/>
        </p:spPr>
        <p:txBody>
          <a:bodyPr wrap="square" anchor="b" anchorCtr="0">
            <a:normAutofit/>
          </a:bodyPr>
          <a:lstStyle>
            <a:defPPr>
              <a:defRPr lang="zh-CN"/>
            </a:defPPr>
            <a:lvl1pPr>
              <a:defRPr>
                <a:solidFill>
                  <a:srgbClr val="474546"/>
                </a:solidFill>
                <a:latin typeface="+mj-lt"/>
              </a:defRPr>
            </a:lvl1pPr>
          </a:lstStyle>
          <a:p>
            <a:pPr marL="0" indent="0" algn="r">
              <a:lnSpc>
                <a:spcPct val="100000"/>
              </a:lnSpc>
              <a:spcBef>
                <a:spcPts val="0"/>
              </a:spcBef>
              <a:spcAft>
                <a:spcPts val="0"/>
              </a:spcAft>
              <a:buSzPct val="100000"/>
            </a:pPr>
            <a:r>
              <a:rPr lang="zh-CN" altLang="en-US" sz="1600" dirty="0">
                <a:solidFill>
                  <a:srgbClr val="E73035"/>
                </a:solidFill>
                <a:latin typeface="Arial" panose="020B0604020202020204" pitchFamily="34" charset="0"/>
                <a:ea typeface="微软雅黑" panose="020B0503020204020204" pitchFamily="34" charset="-122"/>
                <a:cs typeface="+mj-cs"/>
                <a:sym typeface="+mn-ea"/>
              </a:rPr>
              <a:t>金融保险机构</a:t>
            </a:r>
          </a:p>
        </p:txBody>
      </p:sp>
      <p:sp>
        <p:nvSpPr>
          <p:cNvPr id="44" name="文本框 43"/>
          <p:cNvSpPr txBox="1"/>
          <p:nvPr>
            <p:custDataLst>
              <p:tags r:id="rId16"/>
            </p:custDataLst>
          </p:nvPr>
        </p:nvSpPr>
        <p:spPr>
          <a:xfrm>
            <a:off x="1599565" y="2651760"/>
            <a:ext cx="1947600" cy="685165"/>
          </a:xfrm>
          <a:prstGeom prst="rect">
            <a:avLst/>
          </a:prstGeom>
        </p:spPr>
        <p:txBody>
          <a:bodyPr wrap="square" lIns="90000" tIns="46800" rIns="90000" bIns="46800">
            <a:normAutofit lnSpcReduction="10000"/>
          </a:bodyPr>
          <a:lstStyle>
            <a:defPPr>
              <a:defRPr lang="zh-CN"/>
            </a:defPPr>
            <a:lvl1pPr algn="just">
              <a:defRPr sz="1400">
                <a:solidFill>
                  <a:srgbClr val="474546"/>
                </a:solidFill>
              </a:defRPr>
            </a:lvl1pPr>
          </a:lstStyle>
          <a:p>
            <a:pPr marL="0" indent="0" algn="r">
              <a:lnSpc>
                <a:spcPct val="100000"/>
              </a:lnSpc>
              <a:spcBef>
                <a:spcPts val="0"/>
              </a:spcBef>
              <a:spcAft>
                <a:spcPts val="0"/>
              </a:spcAft>
              <a:buSzPct val="100000"/>
            </a:pP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基于大数据分析</a:t>
            </a:r>
            <a:b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b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mn-ea"/>
              </a:rPr>
              <a:t>针对性的提供保险金融服务</a:t>
            </a:r>
          </a:p>
        </p:txBody>
      </p:sp>
      <p:sp>
        <p:nvSpPr>
          <p:cNvPr id="29" name="文本框 28"/>
          <p:cNvSpPr txBox="1"/>
          <p:nvPr>
            <p:custDataLst>
              <p:tags r:id="rId17"/>
            </p:custDataLst>
          </p:nvPr>
        </p:nvSpPr>
        <p:spPr>
          <a:xfrm>
            <a:off x="7981950" y="2532834"/>
            <a:ext cx="1947600" cy="713876"/>
          </a:xfrm>
          <a:prstGeom prst="rect">
            <a:avLst/>
          </a:prstGeom>
          <a:noFill/>
        </p:spPr>
        <p:txBody>
          <a:bodyPr wrap="square" anchor="b" anchorCtr="0">
            <a:noAutofit/>
          </a:bodyPr>
          <a:lstStyle>
            <a:defPPr>
              <a:defRPr lang="zh-CN"/>
            </a:defPPr>
            <a:lvl1pPr>
              <a:defRPr>
                <a:solidFill>
                  <a:srgbClr val="474546"/>
                </a:solidFill>
                <a:latin typeface="+mj-lt"/>
              </a:defRPr>
            </a:lvl1pPr>
          </a:lstStyle>
          <a:p>
            <a:pPr marL="0" indent="0" algn="l">
              <a:lnSpc>
                <a:spcPct val="100000"/>
              </a:lnSpc>
              <a:spcBef>
                <a:spcPts val="0"/>
              </a:spcBef>
              <a:spcAft>
                <a:spcPts val="0"/>
              </a:spcAft>
              <a:buSzPct val="100000"/>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rPr>
              <a:t>以真实有效的数据</a:t>
            </a:r>
            <a:b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rPr>
            </a:b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j-cs"/>
                <a:sym typeface="+mn-ea"/>
              </a:rPr>
              <a:t>促进行业规范健康公平发展 </a:t>
            </a:r>
          </a:p>
        </p:txBody>
      </p:sp>
      <p:sp>
        <p:nvSpPr>
          <p:cNvPr id="45" name="文本框 44"/>
          <p:cNvSpPr txBox="1"/>
          <p:nvPr>
            <p:custDataLst>
              <p:tags r:id="rId18"/>
            </p:custDataLst>
          </p:nvPr>
        </p:nvSpPr>
        <p:spPr>
          <a:xfrm>
            <a:off x="5158105" y="4163695"/>
            <a:ext cx="2042160" cy="753110"/>
          </a:xfrm>
          <a:prstGeom prst="rect">
            <a:avLst/>
          </a:prstGeom>
        </p:spPr>
        <p:txBody>
          <a:bodyPr wrap="square" lIns="90000" tIns="46800" rIns="90000" bIns="46800">
            <a:noAutofit/>
          </a:bodyPr>
          <a:lstStyle>
            <a:defPPr>
              <a:defRPr lang="zh-CN"/>
            </a:defPPr>
            <a:lvl1pPr algn="just">
              <a:defRPr sz="1400">
                <a:solidFill>
                  <a:srgbClr val="474546"/>
                </a:solidFill>
              </a:defRPr>
            </a:lvl1pPr>
          </a:lstStyle>
          <a:p>
            <a:pPr marL="0" indent="0" algn="ctr">
              <a:lnSpc>
                <a:spcPct val="100000"/>
              </a:lnSpc>
              <a:spcBef>
                <a:spcPts val="0"/>
              </a:spcBef>
              <a:spcAft>
                <a:spcPts val="0"/>
              </a:spcAft>
              <a:buSzPct val="100000"/>
            </a:pPr>
            <a:r>
              <a:rPr lang="zh-CN" altLang="en-US" sz="3200" dirty="0">
                <a:solidFill>
                  <a:schemeClr val="bg1"/>
                </a:solidFill>
                <a:latin typeface="Arial" panose="020B0604020202020204" pitchFamily="34" charset="0"/>
                <a:ea typeface="微软雅黑" panose="020B0503020204020204" pitchFamily="34" charset="-122"/>
              </a:rPr>
              <a:t>数据经济</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custDataLst>
              <p:tags r:id="rId2"/>
            </p:custDataLst>
          </p:nvPr>
        </p:nvSpPr>
        <p:spPr>
          <a:xfrm>
            <a:off x="5506176" y="2872958"/>
            <a:ext cx="1224136" cy="1224136"/>
          </a:xfrm>
          <a:prstGeom prst="ellipse">
            <a:avLst/>
          </a:prstGeom>
          <a:solidFill>
            <a:srgbClr val="BA393E"/>
          </a:solidFill>
          <a:ln>
            <a:noFill/>
          </a:ln>
        </p:spPr>
        <p:style>
          <a:lnRef idx="2">
            <a:srgbClr val="4276AA">
              <a:shade val="50000"/>
            </a:srgbClr>
          </a:lnRef>
          <a:fillRef idx="1">
            <a:srgbClr val="4276AA"/>
          </a:fillRef>
          <a:effectRef idx="0">
            <a:srgbClr val="4276AA"/>
          </a:effectRef>
          <a:fontRef idx="minor">
            <a:srgbClr val="FFFFFF"/>
          </a:fontRef>
        </p:style>
        <p:txBody>
          <a:bodyPr anchor="ctr"/>
          <a:lstStyle/>
          <a:p>
            <a:pPr algn="ctr"/>
            <a:endParaRPr dirty="0">
              <a:solidFill>
                <a:schemeClr val="tx1"/>
              </a:solidFill>
            </a:endParaRPr>
          </a:p>
        </p:txBody>
      </p:sp>
      <p:sp>
        <p:nvSpPr>
          <p:cNvPr id="36" name="文本框 35"/>
          <p:cNvSpPr txBox="1"/>
          <p:nvPr>
            <p:custDataLst>
              <p:tags r:id="rId3"/>
            </p:custDataLst>
          </p:nvPr>
        </p:nvSpPr>
        <p:spPr>
          <a:xfrm>
            <a:off x="5362160" y="3192639"/>
            <a:ext cx="1512168" cy="584775"/>
          </a:xfrm>
          <a:prstGeom prst="rect">
            <a:avLst/>
          </a:prstGeom>
          <a:noFill/>
        </p:spPr>
        <p:txBody>
          <a:bodyPr wrap="none" lIns="0" tIns="0" rIns="0" bIns="0" anchor="ctr">
            <a:normAutofit/>
          </a:bodyPr>
          <a:lstStyle/>
          <a:p>
            <a:pPr algn="ctr"/>
            <a:r>
              <a:rPr lang="zh-CN" altLang="en-US" b="1">
                <a:solidFill>
                  <a:schemeClr val="bg1"/>
                </a:solidFill>
              </a:rPr>
              <a:t>六大体系</a:t>
            </a:r>
          </a:p>
        </p:txBody>
      </p:sp>
      <p:cxnSp>
        <p:nvCxnSpPr>
          <p:cNvPr id="37" name="直接连接符 36"/>
          <p:cNvCxnSpPr/>
          <p:nvPr>
            <p:custDataLst>
              <p:tags r:id="rId4"/>
            </p:custDataLst>
          </p:nvPr>
        </p:nvCxnSpPr>
        <p:spPr>
          <a:xfrm>
            <a:off x="983432"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8" name="直接连接符 67"/>
          <p:cNvCxnSpPr/>
          <p:nvPr>
            <p:custDataLst>
              <p:tags r:id="rId5"/>
            </p:custDataLst>
          </p:nvPr>
        </p:nvCxnSpPr>
        <p:spPr>
          <a:xfrm>
            <a:off x="7896200" y="26340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69" name="直接连接符 68"/>
          <p:cNvCxnSpPr/>
          <p:nvPr>
            <p:custDataLst>
              <p:tags r:id="rId6"/>
            </p:custDataLst>
          </p:nvPr>
        </p:nvCxnSpPr>
        <p:spPr>
          <a:xfrm>
            <a:off x="983432" y="448825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cxnSp>
        <p:nvCxnSpPr>
          <p:cNvPr id="70" name="直接连接符 69"/>
          <p:cNvCxnSpPr/>
          <p:nvPr>
            <p:custDataLst>
              <p:tags r:id="rId7"/>
            </p:custDataLst>
          </p:nvPr>
        </p:nvCxnSpPr>
        <p:spPr>
          <a:xfrm>
            <a:off x="7896200" y="4481904"/>
            <a:ext cx="3384376" cy="0"/>
          </a:xfrm>
          <a:prstGeom prst="line">
            <a:avLst/>
          </a:prstGeom>
          <a:ln w="3175" cap="rnd">
            <a:solidFill>
              <a:srgbClr val="FFFFFF">
                <a:lumMod val="85000"/>
              </a:srgbClr>
            </a:solidFill>
            <a:round/>
            <a:headEnd type="none"/>
            <a:tailEnd type="none" w="med" len="med"/>
          </a:ln>
        </p:spPr>
        <p:style>
          <a:lnRef idx="1">
            <a:srgbClr val="4276AA"/>
          </a:lnRef>
          <a:fillRef idx="0">
            <a:srgbClr val="4276AA"/>
          </a:fillRef>
          <a:effectRef idx="0">
            <a:srgbClr val="4276AA"/>
          </a:effectRef>
          <a:fontRef idx="minor">
            <a:srgbClr val="000000"/>
          </a:fontRef>
        </p:style>
      </p:cxnSp>
      <p:sp>
        <p:nvSpPr>
          <p:cNvPr id="71" name="任意多边形 55"/>
          <p:cNvSpPr/>
          <p:nvPr>
            <p:custDataLst>
              <p:tags r:id="rId8"/>
            </p:custDataLst>
          </p:nvPr>
        </p:nvSpPr>
        <p:spPr>
          <a:xfrm>
            <a:off x="5648816" y="1905356"/>
            <a:ext cx="1037006" cy="841575"/>
          </a:xfrm>
          <a:custGeom>
            <a:avLst/>
            <a:gdLst>
              <a:gd name="connsiteX0" fmla="*/ 460817 w 1037006"/>
              <a:gd name="connsiteY0" fmla="*/ 0 h 841575"/>
              <a:gd name="connsiteX1" fmla="*/ 921634 w 1037006"/>
              <a:gd name="connsiteY1" fmla="*/ 460817 h 841575"/>
              <a:gd name="connsiteX2" fmla="*/ 885421 w 1037006"/>
              <a:gd name="connsiteY2" fmla="*/ 640188 h 841575"/>
              <a:gd name="connsiteX3" fmla="*/ 860910 w 1037006"/>
              <a:gd name="connsiteY3" fmla="*/ 685347 h 841575"/>
              <a:gd name="connsiteX4" fmla="*/ 933823 w 1037006"/>
              <a:gd name="connsiteY4" fmla="*/ 729191 h 841575"/>
              <a:gd name="connsiteX5" fmla="*/ 947936 w 1037006"/>
              <a:gd name="connsiteY5" fmla="*/ 714477 h 841575"/>
              <a:gd name="connsiteX6" fmla="*/ 1037006 w 1037006"/>
              <a:gd name="connsiteY6" fmla="*/ 841575 h 841575"/>
              <a:gd name="connsiteX7" fmla="*/ 891073 w 1037006"/>
              <a:gd name="connsiteY7" fmla="*/ 773765 h 841575"/>
              <a:gd name="connsiteX8" fmla="*/ 905178 w 1037006"/>
              <a:gd name="connsiteY8" fmla="*/ 759057 h 841575"/>
              <a:gd name="connsiteX9" fmla="*/ 678797 w 1037006"/>
              <a:gd name="connsiteY9" fmla="*/ 645362 h 841575"/>
              <a:gd name="connsiteX10" fmla="*/ 572695 w 1037006"/>
              <a:gd name="connsiteY10" fmla="*/ 617572 h 841575"/>
              <a:gd name="connsiteX11" fmla="*/ 542206 w 1037006"/>
              <a:gd name="connsiteY11" fmla="*/ 612248 h 841575"/>
              <a:gd name="connsiteX12" fmla="*/ 460816 w 1037006"/>
              <a:gd name="connsiteY12" fmla="*/ 608138 h 841575"/>
              <a:gd name="connsiteX13" fmla="*/ 84358 w 1037006"/>
              <a:gd name="connsiteY13" fmla="*/ 684141 h 841575"/>
              <a:gd name="connsiteX14" fmla="*/ 65104 w 1037006"/>
              <a:gd name="connsiteY14" fmla="*/ 693416 h 841575"/>
              <a:gd name="connsiteX15" fmla="*/ 36213 w 1037006"/>
              <a:gd name="connsiteY15" fmla="*/ 640188 h 841575"/>
              <a:gd name="connsiteX16" fmla="*/ 0 w 1037006"/>
              <a:gd name="connsiteY16" fmla="*/ 460817 h 841575"/>
              <a:gd name="connsiteX17" fmla="*/ 460817 w 1037006"/>
              <a:gd name="connsiteY17" fmla="*/ 0 h 8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006" h="841575">
                <a:moveTo>
                  <a:pt x="460817" y="0"/>
                </a:moveTo>
                <a:cubicBezTo>
                  <a:pt x="715319" y="0"/>
                  <a:pt x="921634" y="206315"/>
                  <a:pt x="921634" y="460817"/>
                </a:cubicBezTo>
                <a:cubicBezTo>
                  <a:pt x="921634" y="524443"/>
                  <a:pt x="908739" y="585056"/>
                  <a:pt x="885421" y="640188"/>
                </a:cubicBezTo>
                <a:lnTo>
                  <a:pt x="860910" y="685347"/>
                </a:lnTo>
                <a:lnTo>
                  <a:pt x="933823" y="729191"/>
                </a:lnTo>
                <a:lnTo>
                  <a:pt x="947936" y="714477"/>
                </a:lnTo>
                <a:lnTo>
                  <a:pt x="1037006" y="841575"/>
                </a:lnTo>
                <a:lnTo>
                  <a:pt x="891073" y="773765"/>
                </a:lnTo>
                <a:lnTo>
                  <a:pt x="905178" y="759057"/>
                </a:lnTo>
                <a:cubicBezTo>
                  <a:pt x="835241" y="710599"/>
                  <a:pt x="759054" y="672456"/>
                  <a:pt x="678797" y="645362"/>
                </a:cubicBezTo>
                <a:lnTo>
                  <a:pt x="572695" y="617572"/>
                </a:lnTo>
                <a:lnTo>
                  <a:pt x="542206" y="612248"/>
                </a:lnTo>
                <a:lnTo>
                  <a:pt x="460816" y="608138"/>
                </a:lnTo>
                <a:cubicBezTo>
                  <a:pt x="327280" y="608138"/>
                  <a:pt x="200066" y="635201"/>
                  <a:pt x="84358" y="684141"/>
                </a:cubicBezTo>
                <a:lnTo>
                  <a:pt x="65104" y="693416"/>
                </a:lnTo>
                <a:lnTo>
                  <a:pt x="36213" y="640188"/>
                </a:lnTo>
                <a:cubicBezTo>
                  <a:pt x="12894" y="585056"/>
                  <a:pt x="0" y="524443"/>
                  <a:pt x="0" y="460817"/>
                </a:cubicBezTo>
                <a:cubicBezTo>
                  <a:pt x="0" y="206315"/>
                  <a:pt x="206315" y="0"/>
                  <a:pt x="460817" y="0"/>
                </a:cubicBezTo>
                <a:close/>
              </a:path>
            </a:pathLst>
          </a:custGeom>
          <a:ln>
            <a:noFill/>
          </a:ln>
        </p:spPr>
        <p:style>
          <a:lnRef idx="2">
            <a:srgbClr val="4276AA">
              <a:shade val="50000"/>
            </a:srgbClr>
          </a:lnRef>
          <a:fillRef idx="1">
            <a:srgbClr val="4276AA"/>
          </a:fillRef>
          <a:effectRef idx="0">
            <a:srgbClr val="4276AA"/>
          </a:effectRef>
          <a:fontRef idx="minor">
            <a:srgbClr val="FFFFFF"/>
          </a:fontRef>
        </p:style>
        <p:txBody>
          <a:bodyPr rtlCol="0" anchor="ctr"/>
          <a:lstStyle/>
          <a:p>
            <a:pPr algn="ctr"/>
            <a:endParaRPr lang="zh-CN" altLang="en-US">
              <a:solidFill>
                <a:schemeClr val="tx1"/>
              </a:solidFill>
            </a:endParaRPr>
          </a:p>
        </p:txBody>
      </p:sp>
      <p:sp>
        <p:nvSpPr>
          <p:cNvPr id="72" name="任意多边形 90"/>
          <p:cNvSpPr/>
          <p:nvPr>
            <p:custDataLst>
              <p:tags r:id="rId9"/>
            </p:custDataLst>
          </p:nvPr>
        </p:nvSpPr>
        <p:spPr>
          <a:xfrm rot="5806444">
            <a:off x="6535014" y="2495457"/>
            <a:ext cx="1261566" cy="924366"/>
          </a:xfrm>
          <a:custGeom>
            <a:avLst/>
            <a:gdLst>
              <a:gd name="connsiteX0" fmla="*/ 3261 w 1261566"/>
              <a:gd name="connsiteY0" fmla="*/ 515217 h 924366"/>
              <a:gd name="connsiteX1" fmla="*/ 406506 w 1261566"/>
              <a:gd name="connsiteY1" fmla="*/ 3262 h 924366"/>
              <a:gd name="connsiteX2" fmla="*/ 918461 w 1261566"/>
              <a:gd name="connsiteY2" fmla="*/ 406506 h 924366"/>
              <a:gd name="connsiteX3" fmla="*/ 920119 w 1261566"/>
              <a:gd name="connsiteY3" fmla="*/ 499833 h 924366"/>
              <a:gd name="connsiteX4" fmla="*/ 918020 w 1261566"/>
              <a:gd name="connsiteY4" fmla="*/ 511191 h 924366"/>
              <a:gd name="connsiteX5" fmla="*/ 996363 w 1261566"/>
              <a:gd name="connsiteY5" fmla="*/ 489514 h 924366"/>
              <a:gd name="connsiteX6" fmla="*/ 1120958 w 1261566"/>
              <a:gd name="connsiteY6" fmla="*/ 474616 h 924366"/>
              <a:gd name="connsiteX7" fmla="*/ 1123085 w 1261566"/>
              <a:gd name="connsiteY7" fmla="*/ 454354 h 924366"/>
              <a:gd name="connsiteX8" fmla="*/ 1261566 w 1261566"/>
              <a:gd name="connsiteY8" fmla="*/ 501211 h 924366"/>
              <a:gd name="connsiteX9" fmla="*/ 1114516 w 1261566"/>
              <a:gd name="connsiteY9" fmla="*/ 535991 h 924366"/>
              <a:gd name="connsiteX10" fmla="*/ 1116641 w 1261566"/>
              <a:gd name="connsiteY10" fmla="*/ 515740 h 924366"/>
              <a:gd name="connsiteX11" fmla="*/ 998489 w 1261566"/>
              <a:gd name="connsiteY11" fmla="*/ 530624 h 924366"/>
              <a:gd name="connsiteX12" fmla="*/ 899519 w 1261566"/>
              <a:gd name="connsiteY12" fmla="*/ 558484 h 924366"/>
              <a:gd name="connsiteX13" fmla="*/ 880171 w 1261566"/>
              <a:gd name="connsiteY13" fmla="*/ 565986 h 924366"/>
              <a:gd name="connsiteX14" fmla="*/ 514944 w 1261566"/>
              <a:gd name="connsiteY14" fmla="*/ 850846 h 924366"/>
              <a:gd name="connsiteX15" fmla="*/ 470945 w 1261566"/>
              <a:gd name="connsiteY15" fmla="*/ 919248 h 924366"/>
              <a:gd name="connsiteX16" fmla="*/ 441689 w 1261566"/>
              <a:gd name="connsiteY16" fmla="*/ 919768 h 924366"/>
              <a:gd name="connsiteX17" fmla="*/ 438718 w 1261566"/>
              <a:gd name="connsiteY17" fmla="*/ 924216 h 924366"/>
              <a:gd name="connsiteX18" fmla="*/ 437391 w 1261566"/>
              <a:gd name="connsiteY18" fmla="*/ 924366 h 924366"/>
              <a:gd name="connsiteX19" fmla="*/ 436880 w 1261566"/>
              <a:gd name="connsiteY19" fmla="*/ 924308 h 924366"/>
              <a:gd name="connsiteX20" fmla="*/ 439714 w 1261566"/>
              <a:gd name="connsiteY20" fmla="*/ 919803 h 924366"/>
              <a:gd name="connsiteX21" fmla="*/ 421890 w 1261566"/>
              <a:gd name="connsiteY21" fmla="*/ 920120 h 924366"/>
              <a:gd name="connsiteX22" fmla="*/ 3261 w 1261566"/>
              <a:gd name="connsiteY22" fmla="*/ 515217 h 92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1566" h="924366">
                <a:moveTo>
                  <a:pt x="3261" y="515217"/>
                </a:moveTo>
                <a:cubicBezTo>
                  <a:pt x="-26758" y="262492"/>
                  <a:pt x="153781" y="33281"/>
                  <a:pt x="406506" y="3262"/>
                </a:cubicBezTo>
                <a:cubicBezTo>
                  <a:pt x="659231" y="-26758"/>
                  <a:pt x="888442" y="153781"/>
                  <a:pt x="918461" y="406506"/>
                </a:cubicBezTo>
                <a:cubicBezTo>
                  <a:pt x="922214" y="438097"/>
                  <a:pt x="922676" y="469320"/>
                  <a:pt x="920119" y="499833"/>
                </a:cubicBezTo>
                <a:lnTo>
                  <a:pt x="918020" y="511191"/>
                </a:lnTo>
                <a:lnTo>
                  <a:pt x="996363" y="489514"/>
                </a:lnTo>
                <a:cubicBezTo>
                  <a:pt x="1037402" y="481414"/>
                  <a:pt x="1079025" y="476415"/>
                  <a:pt x="1120958" y="474616"/>
                </a:cubicBezTo>
                <a:lnTo>
                  <a:pt x="1123085" y="454354"/>
                </a:lnTo>
                <a:lnTo>
                  <a:pt x="1261566" y="501211"/>
                </a:lnTo>
                <a:lnTo>
                  <a:pt x="1114516" y="535991"/>
                </a:lnTo>
                <a:lnTo>
                  <a:pt x="1116641" y="515740"/>
                </a:lnTo>
                <a:cubicBezTo>
                  <a:pt x="1076867" y="517735"/>
                  <a:pt x="1037399" y="522727"/>
                  <a:pt x="998489" y="530624"/>
                </a:cubicBezTo>
                <a:lnTo>
                  <a:pt x="899519" y="558484"/>
                </a:lnTo>
                <a:lnTo>
                  <a:pt x="880171" y="565986"/>
                </a:lnTo>
                <a:cubicBezTo>
                  <a:pt x="735362" y="630615"/>
                  <a:pt x="610665" y="729319"/>
                  <a:pt x="514944" y="850846"/>
                </a:cubicBezTo>
                <a:lnTo>
                  <a:pt x="470945" y="919248"/>
                </a:lnTo>
                <a:lnTo>
                  <a:pt x="441689" y="919768"/>
                </a:lnTo>
                <a:lnTo>
                  <a:pt x="438718" y="924216"/>
                </a:lnTo>
                <a:lnTo>
                  <a:pt x="437391" y="924366"/>
                </a:lnTo>
                <a:lnTo>
                  <a:pt x="436880" y="924308"/>
                </a:lnTo>
                <a:lnTo>
                  <a:pt x="439714" y="919803"/>
                </a:lnTo>
                <a:lnTo>
                  <a:pt x="421890" y="920120"/>
                </a:lnTo>
                <a:cubicBezTo>
                  <a:pt x="208301" y="902219"/>
                  <a:pt x="29529" y="736352"/>
                  <a:pt x="3261" y="515217"/>
                </a:cubicBezTo>
                <a:close/>
              </a:path>
            </a:pathLst>
          </a:custGeom>
          <a:solidFill>
            <a:srgbClr val="178AA1"/>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3" name="任意多边形 64"/>
          <p:cNvSpPr/>
          <p:nvPr>
            <p:custDataLst>
              <p:tags r:id="rId10"/>
            </p:custDataLst>
          </p:nvPr>
        </p:nvSpPr>
        <p:spPr>
          <a:xfrm rot="20278849">
            <a:off x="4647464" y="2295279"/>
            <a:ext cx="1094092" cy="937213"/>
          </a:xfrm>
          <a:custGeom>
            <a:avLst/>
            <a:gdLst>
              <a:gd name="connsiteX0" fmla="*/ 633707 w 1094092"/>
              <a:gd name="connsiteY0" fmla="*/ 33734 h 937213"/>
              <a:gd name="connsiteX1" fmla="*/ 921820 w 1094092"/>
              <a:gd name="connsiteY1" fmla="*/ 453842 h 937213"/>
              <a:gd name="connsiteX2" fmla="*/ 918587 w 1094092"/>
              <a:gd name="connsiteY2" fmla="*/ 492554 h 937213"/>
              <a:gd name="connsiteX3" fmla="*/ 959379 w 1094092"/>
              <a:gd name="connsiteY3" fmla="*/ 487463 h 937213"/>
              <a:gd name="connsiteX4" fmla="*/ 961417 w 1094092"/>
              <a:gd name="connsiteY4" fmla="*/ 467201 h 937213"/>
              <a:gd name="connsiteX5" fmla="*/ 1094092 w 1094092"/>
              <a:gd name="connsiteY5" fmla="*/ 514058 h 937213"/>
              <a:gd name="connsiteX6" fmla="*/ 953207 w 1094092"/>
              <a:gd name="connsiteY6" fmla="*/ 548838 h 937213"/>
              <a:gd name="connsiteX7" fmla="*/ 955243 w 1094092"/>
              <a:gd name="connsiteY7" fmla="*/ 528587 h 937213"/>
              <a:gd name="connsiteX8" fmla="*/ 912701 w 1094092"/>
              <a:gd name="connsiteY8" fmla="*/ 534181 h 937213"/>
              <a:gd name="connsiteX9" fmla="*/ 749096 w 1094092"/>
              <a:gd name="connsiteY9" fmla="*/ 585785 h 937213"/>
              <a:gd name="connsiteX10" fmla="*/ 378225 w 1094092"/>
              <a:gd name="connsiteY10" fmla="*/ 863255 h 937213"/>
              <a:gd name="connsiteX11" fmla="*/ 347148 w 1094092"/>
              <a:gd name="connsiteY11" fmla="*/ 905347 h 937213"/>
              <a:gd name="connsiteX12" fmla="*/ 329357 w 1094092"/>
              <a:gd name="connsiteY12" fmla="*/ 900157 h 937213"/>
              <a:gd name="connsiteX13" fmla="*/ 305743 w 1094092"/>
              <a:gd name="connsiteY13" fmla="*/ 937063 h 937213"/>
              <a:gd name="connsiteX14" fmla="*/ 304471 w 1094092"/>
              <a:gd name="connsiteY14" fmla="*/ 937213 h 937213"/>
              <a:gd name="connsiteX15" fmla="*/ 303982 w 1094092"/>
              <a:gd name="connsiteY15" fmla="*/ 937155 h 937213"/>
              <a:gd name="connsiteX16" fmla="*/ 326741 w 1094092"/>
              <a:gd name="connsiteY16" fmla="*/ 899394 h 937213"/>
              <a:gd name="connsiteX17" fmla="*/ 288170 w 1094092"/>
              <a:gd name="connsiteY17" fmla="*/ 888143 h 937213"/>
              <a:gd name="connsiteX18" fmla="*/ 33734 w 1094092"/>
              <a:gd name="connsiteY18" fmla="*/ 288170 h 937213"/>
              <a:gd name="connsiteX19" fmla="*/ 633707 w 1094092"/>
              <a:gd name="connsiteY19" fmla="*/ 33734 h 9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4092" h="937213">
                <a:moveTo>
                  <a:pt x="633707" y="33734"/>
                </a:moveTo>
                <a:cubicBezTo>
                  <a:pt x="810660" y="105297"/>
                  <a:pt x="918976" y="274285"/>
                  <a:pt x="921820" y="453842"/>
                </a:cubicBezTo>
                <a:lnTo>
                  <a:pt x="918587" y="492554"/>
                </a:lnTo>
                <a:lnTo>
                  <a:pt x="959379" y="487463"/>
                </a:lnTo>
                <a:lnTo>
                  <a:pt x="961417" y="467201"/>
                </a:lnTo>
                <a:lnTo>
                  <a:pt x="1094092" y="514058"/>
                </a:lnTo>
                <a:lnTo>
                  <a:pt x="953207" y="548838"/>
                </a:lnTo>
                <a:lnTo>
                  <a:pt x="955243" y="528587"/>
                </a:lnTo>
                <a:lnTo>
                  <a:pt x="912701" y="534181"/>
                </a:lnTo>
                <a:lnTo>
                  <a:pt x="749096" y="585785"/>
                </a:lnTo>
                <a:cubicBezTo>
                  <a:pt x="606676" y="646182"/>
                  <a:pt x="478657" y="740537"/>
                  <a:pt x="378225" y="863255"/>
                </a:cubicBezTo>
                <a:lnTo>
                  <a:pt x="347148" y="905347"/>
                </a:lnTo>
                <a:lnTo>
                  <a:pt x="329357" y="900157"/>
                </a:lnTo>
                <a:lnTo>
                  <a:pt x="305743" y="937063"/>
                </a:lnTo>
                <a:lnTo>
                  <a:pt x="304471" y="937213"/>
                </a:lnTo>
                <a:lnTo>
                  <a:pt x="303982" y="937155"/>
                </a:lnTo>
                <a:lnTo>
                  <a:pt x="326741" y="899394"/>
                </a:lnTo>
                <a:lnTo>
                  <a:pt x="288170" y="888143"/>
                </a:lnTo>
                <a:cubicBezTo>
                  <a:pt x="52232" y="792725"/>
                  <a:pt x="-61683" y="524108"/>
                  <a:pt x="33734" y="288170"/>
                </a:cubicBezTo>
                <a:cubicBezTo>
                  <a:pt x="129151" y="52232"/>
                  <a:pt x="397768" y="-61683"/>
                  <a:pt x="633707" y="33734"/>
                </a:cubicBezTo>
                <a:close/>
              </a:path>
            </a:pathLst>
          </a:custGeom>
          <a:solidFill>
            <a:srgbClr val="75549A"/>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4" name="任意多边形 1"/>
          <p:cNvSpPr/>
          <p:nvPr>
            <p:custDataLst>
              <p:tags r:id="rId11"/>
            </p:custDataLst>
          </p:nvPr>
        </p:nvSpPr>
        <p:spPr>
          <a:xfrm rot="12875632">
            <a:off x="5453808" y="4127395"/>
            <a:ext cx="1123629" cy="883305"/>
          </a:xfrm>
          <a:custGeom>
            <a:avLst/>
            <a:gdLst>
              <a:gd name="connsiteX0" fmla="*/ 1123629 w 1123629"/>
              <a:gd name="connsiteY0" fmla="*/ 419791 h 883305"/>
              <a:gd name="connsiteX1" fmla="*/ 976579 w 1123629"/>
              <a:gd name="connsiteY1" fmla="*/ 454571 h 883305"/>
              <a:gd name="connsiteX2" fmla="*/ 978704 w 1123629"/>
              <a:gd name="connsiteY2" fmla="*/ 434320 h 883305"/>
              <a:gd name="connsiteX3" fmla="*/ 914004 w 1123629"/>
              <a:gd name="connsiteY3" fmla="*/ 442471 h 883305"/>
              <a:gd name="connsiteX4" fmla="*/ 906317 w 1123629"/>
              <a:gd name="connsiteY4" fmla="*/ 443671 h 883305"/>
              <a:gd name="connsiteX5" fmla="*/ 553267 w 1123629"/>
              <a:gd name="connsiteY5" fmla="*/ 594841 h 883305"/>
              <a:gd name="connsiteX6" fmla="*/ 286519 w 1123629"/>
              <a:gd name="connsiteY6" fmla="*/ 871143 h 883305"/>
              <a:gd name="connsiteX7" fmla="*/ 279586 w 1123629"/>
              <a:gd name="connsiteY7" fmla="*/ 883305 h 883305"/>
              <a:gd name="connsiteX8" fmla="*/ 213165 w 1123629"/>
              <a:gd name="connsiteY8" fmla="*/ 849588 h 883305"/>
              <a:gd name="connsiteX9" fmla="*/ 81516 w 1123629"/>
              <a:gd name="connsiteY9" fmla="*/ 722491 h 883305"/>
              <a:gd name="connsiteX10" fmla="*/ 199227 w 1123629"/>
              <a:gd name="connsiteY10" fmla="*/ 81516 h 883305"/>
              <a:gd name="connsiteX11" fmla="*/ 840202 w 1123629"/>
              <a:gd name="connsiteY11" fmla="*/ 199228 h 883305"/>
              <a:gd name="connsiteX12" fmla="*/ 912230 w 1123629"/>
              <a:gd name="connsiteY12" fmla="*/ 367446 h 883305"/>
              <a:gd name="connsiteX13" fmla="*/ 915842 w 1123629"/>
              <a:gd name="connsiteY13" fmla="*/ 401229 h 883305"/>
              <a:gd name="connsiteX14" fmla="*/ 983021 w 1123629"/>
              <a:gd name="connsiteY14" fmla="*/ 393196 h 883305"/>
              <a:gd name="connsiteX15" fmla="*/ 985149 w 1123629"/>
              <a:gd name="connsiteY15" fmla="*/ 372934 h 88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3629" h="883305">
                <a:moveTo>
                  <a:pt x="1123629" y="419791"/>
                </a:moveTo>
                <a:lnTo>
                  <a:pt x="976579" y="454571"/>
                </a:lnTo>
                <a:lnTo>
                  <a:pt x="978704" y="434320"/>
                </a:lnTo>
                <a:lnTo>
                  <a:pt x="914004" y="442471"/>
                </a:lnTo>
                <a:lnTo>
                  <a:pt x="906317" y="443671"/>
                </a:lnTo>
                <a:cubicBezTo>
                  <a:pt x="783281" y="469077"/>
                  <a:pt x="663193" y="519026"/>
                  <a:pt x="553267" y="594841"/>
                </a:cubicBezTo>
                <a:cubicBezTo>
                  <a:pt x="443341" y="670657"/>
                  <a:pt x="353983" y="765162"/>
                  <a:pt x="286519" y="871143"/>
                </a:cubicBezTo>
                <a:lnTo>
                  <a:pt x="279586" y="883305"/>
                </a:lnTo>
                <a:lnTo>
                  <a:pt x="213165" y="849588"/>
                </a:lnTo>
                <a:cubicBezTo>
                  <a:pt x="162668" y="817443"/>
                  <a:pt x="117639" y="774867"/>
                  <a:pt x="81516" y="722491"/>
                </a:cubicBezTo>
                <a:cubicBezTo>
                  <a:pt x="-62979" y="512985"/>
                  <a:pt x="-10278" y="226011"/>
                  <a:pt x="199227" y="81516"/>
                </a:cubicBezTo>
                <a:cubicBezTo>
                  <a:pt x="408733" y="-62979"/>
                  <a:pt x="695707" y="-10278"/>
                  <a:pt x="840202" y="199228"/>
                </a:cubicBezTo>
                <a:cubicBezTo>
                  <a:pt x="876325" y="251604"/>
                  <a:pt x="900125" y="308822"/>
                  <a:pt x="912230" y="367446"/>
                </a:cubicBezTo>
                <a:lnTo>
                  <a:pt x="915842" y="401229"/>
                </a:lnTo>
                <a:lnTo>
                  <a:pt x="983021" y="393196"/>
                </a:lnTo>
                <a:lnTo>
                  <a:pt x="985149" y="372934"/>
                </a:lnTo>
                <a:close/>
              </a:path>
            </a:pathLst>
          </a:custGeom>
          <a:solidFill>
            <a:srgbClr val="5268A5"/>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5" name="任意多边形 89"/>
          <p:cNvSpPr/>
          <p:nvPr>
            <p:custDataLst>
              <p:tags r:id="rId12"/>
            </p:custDataLst>
          </p:nvPr>
        </p:nvSpPr>
        <p:spPr>
          <a:xfrm rot="16900289">
            <a:off x="4543441" y="3497548"/>
            <a:ext cx="1180995" cy="913471"/>
          </a:xfrm>
          <a:custGeom>
            <a:avLst/>
            <a:gdLst>
              <a:gd name="connsiteX0" fmla="*/ 1180995 w 1180995"/>
              <a:gd name="connsiteY0" fmla="*/ 381177 h 913471"/>
              <a:gd name="connsiteX1" fmla="*/ 1033945 w 1180995"/>
              <a:gd name="connsiteY1" fmla="*/ 415957 h 913471"/>
              <a:gd name="connsiteX2" fmla="*/ 1036070 w 1180995"/>
              <a:gd name="connsiteY2" fmla="*/ 395706 h 913471"/>
              <a:gd name="connsiteX3" fmla="*/ 917918 w 1180995"/>
              <a:gd name="connsiteY3" fmla="*/ 410590 h 913471"/>
              <a:gd name="connsiteX4" fmla="*/ 909943 w 1180995"/>
              <a:gd name="connsiteY4" fmla="*/ 412835 h 913471"/>
              <a:gd name="connsiteX5" fmla="*/ 869164 w 1180995"/>
              <a:gd name="connsiteY5" fmla="*/ 427960 h 913471"/>
              <a:gd name="connsiteX6" fmla="*/ 443641 w 1180995"/>
              <a:gd name="connsiteY6" fmla="*/ 785049 h 913471"/>
              <a:gd name="connsiteX7" fmla="*/ 375776 w 1180995"/>
              <a:gd name="connsiteY7" fmla="*/ 913471 h 913471"/>
              <a:gd name="connsiteX8" fmla="*/ 371143 w 1180995"/>
              <a:gd name="connsiteY8" fmla="*/ 913019 h 913471"/>
              <a:gd name="connsiteX9" fmla="*/ 9619 w 1180995"/>
              <a:gd name="connsiteY9" fmla="*/ 554131 h 913471"/>
              <a:gd name="connsiteX10" fmla="*/ 367685 w 1180995"/>
              <a:gd name="connsiteY10" fmla="*/ 9619 h 913471"/>
              <a:gd name="connsiteX11" fmla="*/ 912197 w 1180995"/>
              <a:gd name="connsiteY11" fmla="*/ 367685 h 913471"/>
              <a:gd name="connsiteX12" fmla="*/ 912478 w 1180995"/>
              <a:gd name="connsiteY12" fmla="*/ 370397 h 913471"/>
              <a:gd name="connsiteX13" fmla="*/ 915792 w 1180995"/>
              <a:gd name="connsiteY13" fmla="*/ 369480 h 913471"/>
              <a:gd name="connsiteX14" fmla="*/ 1040387 w 1180995"/>
              <a:gd name="connsiteY14" fmla="*/ 354582 h 913471"/>
              <a:gd name="connsiteX15" fmla="*/ 1042515 w 1180995"/>
              <a:gd name="connsiteY15" fmla="*/ 334320 h 9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0995" h="913471">
                <a:moveTo>
                  <a:pt x="1180995" y="381177"/>
                </a:moveTo>
                <a:lnTo>
                  <a:pt x="1033945" y="415957"/>
                </a:lnTo>
                <a:lnTo>
                  <a:pt x="1036070" y="395706"/>
                </a:lnTo>
                <a:cubicBezTo>
                  <a:pt x="996296" y="397701"/>
                  <a:pt x="956828" y="402693"/>
                  <a:pt x="917918" y="410590"/>
                </a:cubicBezTo>
                <a:lnTo>
                  <a:pt x="909943" y="412835"/>
                </a:lnTo>
                <a:lnTo>
                  <a:pt x="869164" y="427960"/>
                </a:lnTo>
                <a:cubicBezTo>
                  <a:pt x="692010" y="504020"/>
                  <a:pt x="545637" y="629943"/>
                  <a:pt x="443641" y="785049"/>
                </a:cubicBezTo>
                <a:lnTo>
                  <a:pt x="375776" y="913471"/>
                </a:lnTo>
                <a:lnTo>
                  <a:pt x="371143" y="913019"/>
                </a:lnTo>
                <a:cubicBezTo>
                  <a:pt x="195017" y="877969"/>
                  <a:pt x="48233" y="741060"/>
                  <a:pt x="9619" y="554131"/>
                </a:cubicBezTo>
                <a:cubicBezTo>
                  <a:pt x="-41867" y="304891"/>
                  <a:pt x="118445" y="61105"/>
                  <a:pt x="367685" y="9619"/>
                </a:cubicBezTo>
                <a:cubicBezTo>
                  <a:pt x="616925" y="-41867"/>
                  <a:pt x="860711" y="118445"/>
                  <a:pt x="912197" y="367685"/>
                </a:cubicBezTo>
                <a:lnTo>
                  <a:pt x="912478" y="370397"/>
                </a:lnTo>
                <a:lnTo>
                  <a:pt x="915792" y="369480"/>
                </a:lnTo>
                <a:cubicBezTo>
                  <a:pt x="956831" y="361380"/>
                  <a:pt x="998454" y="356381"/>
                  <a:pt x="1040387" y="354582"/>
                </a:cubicBezTo>
                <a:lnTo>
                  <a:pt x="1042515" y="334320"/>
                </a:lnTo>
                <a:close/>
              </a:path>
            </a:pathLst>
          </a:custGeom>
          <a:solidFill>
            <a:srgbClr val="5E5CA2"/>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6" name="任意多边形 61"/>
          <p:cNvSpPr/>
          <p:nvPr>
            <p:custDataLst>
              <p:tags r:id="rId13"/>
            </p:custDataLst>
          </p:nvPr>
        </p:nvSpPr>
        <p:spPr>
          <a:xfrm rot="9316797">
            <a:off x="6471678" y="3678460"/>
            <a:ext cx="1188971" cy="920285"/>
          </a:xfrm>
          <a:custGeom>
            <a:avLst/>
            <a:gdLst>
              <a:gd name="connsiteX0" fmla="*/ 268221 w 1188971"/>
              <a:gd name="connsiteY0" fmla="*/ 879517 h 920285"/>
              <a:gd name="connsiteX1" fmla="*/ 42339 w 1188971"/>
              <a:gd name="connsiteY1" fmla="*/ 268221 h 920285"/>
              <a:gd name="connsiteX2" fmla="*/ 653635 w 1188971"/>
              <a:gd name="connsiteY2" fmla="*/ 42339 h 920285"/>
              <a:gd name="connsiteX3" fmla="*/ 921632 w 1188971"/>
              <a:gd name="connsiteY3" fmla="*/ 475557 h 920285"/>
              <a:gd name="connsiteX4" fmla="*/ 920208 w 1188971"/>
              <a:gd name="connsiteY4" fmla="*/ 486418 h 920285"/>
              <a:gd name="connsiteX5" fmla="*/ 923768 w 1188971"/>
              <a:gd name="connsiteY5" fmla="*/ 485433 h 920285"/>
              <a:gd name="connsiteX6" fmla="*/ 1048363 w 1188971"/>
              <a:gd name="connsiteY6" fmla="*/ 470535 h 920285"/>
              <a:gd name="connsiteX7" fmla="*/ 1050490 w 1188971"/>
              <a:gd name="connsiteY7" fmla="*/ 450273 h 920285"/>
              <a:gd name="connsiteX8" fmla="*/ 1188971 w 1188971"/>
              <a:gd name="connsiteY8" fmla="*/ 497130 h 920285"/>
              <a:gd name="connsiteX9" fmla="*/ 1041921 w 1188971"/>
              <a:gd name="connsiteY9" fmla="*/ 531910 h 920285"/>
              <a:gd name="connsiteX10" fmla="*/ 1044046 w 1188971"/>
              <a:gd name="connsiteY10" fmla="*/ 511659 h 920285"/>
              <a:gd name="connsiteX11" fmla="*/ 925894 w 1188971"/>
              <a:gd name="connsiteY11" fmla="*/ 526543 h 920285"/>
              <a:gd name="connsiteX12" fmla="*/ 914523 w 1188971"/>
              <a:gd name="connsiteY12" fmla="*/ 529744 h 920285"/>
              <a:gd name="connsiteX13" fmla="*/ 913896 w 1188971"/>
              <a:gd name="connsiteY13" fmla="*/ 534519 h 920285"/>
              <a:gd name="connsiteX14" fmla="*/ 852990 w 1188971"/>
              <a:gd name="connsiteY14" fmla="*/ 550617 h 920285"/>
              <a:gd name="connsiteX15" fmla="*/ 409048 w 1188971"/>
              <a:gd name="connsiteY15" fmla="*/ 884530 h 920285"/>
              <a:gd name="connsiteX16" fmla="*/ 389499 w 1188971"/>
              <a:gd name="connsiteY16" fmla="*/ 914180 h 920285"/>
              <a:gd name="connsiteX17" fmla="*/ 371663 w 1188971"/>
              <a:gd name="connsiteY17" fmla="*/ 911840 h 920285"/>
              <a:gd name="connsiteX18" fmla="*/ 366123 w 1188971"/>
              <a:gd name="connsiteY18" fmla="*/ 920135 h 920285"/>
              <a:gd name="connsiteX19" fmla="*/ 364796 w 1188971"/>
              <a:gd name="connsiteY19" fmla="*/ 920285 h 920285"/>
              <a:gd name="connsiteX20" fmla="*/ 364285 w 1188971"/>
              <a:gd name="connsiteY20" fmla="*/ 920227 h 920285"/>
              <a:gd name="connsiteX21" fmla="*/ 369722 w 1188971"/>
              <a:gd name="connsiteY21" fmla="*/ 911585 h 920285"/>
              <a:gd name="connsiteX22" fmla="*/ 356497 w 1188971"/>
              <a:gd name="connsiteY22" fmla="*/ 909850 h 920285"/>
              <a:gd name="connsiteX23" fmla="*/ 268221 w 1188971"/>
              <a:gd name="connsiteY23" fmla="*/ 879517 h 920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8971" h="920285">
                <a:moveTo>
                  <a:pt x="268221" y="879517"/>
                </a:moveTo>
                <a:cubicBezTo>
                  <a:pt x="37041" y="773088"/>
                  <a:pt x="-64089" y="499401"/>
                  <a:pt x="42339" y="268221"/>
                </a:cubicBezTo>
                <a:cubicBezTo>
                  <a:pt x="148768" y="37041"/>
                  <a:pt x="422455" y="-64090"/>
                  <a:pt x="653635" y="42339"/>
                </a:cubicBezTo>
                <a:cubicBezTo>
                  <a:pt x="827019" y="122161"/>
                  <a:pt x="927252" y="296065"/>
                  <a:pt x="921632" y="475557"/>
                </a:cubicBezTo>
                <a:lnTo>
                  <a:pt x="920208" y="486418"/>
                </a:lnTo>
                <a:lnTo>
                  <a:pt x="923768" y="485433"/>
                </a:lnTo>
                <a:cubicBezTo>
                  <a:pt x="964807" y="477333"/>
                  <a:pt x="1006431" y="472334"/>
                  <a:pt x="1048363" y="470535"/>
                </a:cubicBezTo>
                <a:lnTo>
                  <a:pt x="1050490" y="450273"/>
                </a:lnTo>
                <a:lnTo>
                  <a:pt x="1188971" y="497130"/>
                </a:lnTo>
                <a:lnTo>
                  <a:pt x="1041921" y="531910"/>
                </a:lnTo>
                <a:lnTo>
                  <a:pt x="1044046" y="511659"/>
                </a:lnTo>
                <a:cubicBezTo>
                  <a:pt x="1004272" y="513654"/>
                  <a:pt x="964803" y="518646"/>
                  <a:pt x="925894" y="526543"/>
                </a:cubicBezTo>
                <a:lnTo>
                  <a:pt x="914523" y="529744"/>
                </a:lnTo>
                <a:lnTo>
                  <a:pt x="913896" y="534519"/>
                </a:lnTo>
                <a:lnTo>
                  <a:pt x="852990" y="550617"/>
                </a:lnTo>
                <a:cubicBezTo>
                  <a:pt x="678861" y="614960"/>
                  <a:pt x="523142" y="729124"/>
                  <a:pt x="409048" y="884530"/>
                </a:cubicBezTo>
                <a:lnTo>
                  <a:pt x="389499" y="914180"/>
                </a:lnTo>
                <a:lnTo>
                  <a:pt x="371663" y="911840"/>
                </a:lnTo>
                <a:lnTo>
                  <a:pt x="366123" y="920135"/>
                </a:lnTo>
                <a:lnTo>
                  <a:pt x="364796" y="920285"/>
                </a:lnTo>
                <a:lnTo>
                  <a:pt x="364285" y="920227"/>
                </a:lnTo>
                <a:lnTo>
                  <a:pt x="369722" y="911585"/>
                </a:lnTo>
                <a:lnTo>
                  <a:pt x="356497" y="909850"/>
                </a:lnTo>
                <a:cubicBezTo>
                  <a:pt x="326680" y="902880"/>
                  <a:pt x="297119" y="892820"/>
                  <a:pt x="268221" y="879517"/>
                </a:cubicBezTo>
                <a:close/>
              </a:path>
            </a:pathLst>
          </a:custGeom>
          <a:solidFill>
            <a:srgbClr val="40A693"/>
          </a:solidFill>
          <a:ln>
            <a:noFill/>
          </a:ln>
        </p:spPr>
        <p:style>
          <a:lnRef idx="2">
            <a:srgbClr val="4276AA">
              <a:shade val="50000"/>
            </a:srgbClr>
          </a:lnRef>
          <a:fillRef idx="1">
            <a:srgbClr val="4276AA"/>
          </a:fillRef>
          <a:effectRef idx="0">
            <a:srgbClr val="4276AA"/>
          </a:effectRef>
          <a:fontRef idx="minor">
            <a:srgbClr val="FFFFFF"/>
          </a:fontRef>
        </p:style>
        <p:txBody>
          <a:bodyPr wrap="square" anchor="ctr">
            <a:noAutofit/>
          </a:bodyPr>
          <a:lstStyle/>
          <a:p>
            <a:pPr algn="ctr"/>
            <a:endParaRPr>
              <a:solidFill>
                <a:schemeClr val="tx1"/>
              </a:solidFill>
            </a:endParaRPr>
          </a:p>
        </p:txBody>
      </p:sp>
      <p:sp>
        <p:nvSpPr>
          <p:cNvPr id="77" name="任意多边形 24"/>
          <p:cNvSpPr/>
          <p:nvPr>
            <p:custDataLst>
              <p:tags r:id="rId14"/>
            </p:custDataLst>
          </p:nvPr>
        </p:nvSpPr>
        <p:spPr bwMode="auto">
          <a:xfrm>
            <a:off x="5905215" y="2055579"/>
            <a:ext cx="383655" cy="3695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p:spPr>
        <p:txBody>
          <a:bodyPr anchor="ctr"/>
          <a:lstStyle/>
          <a:p>
            <a:pPr algn="ctr"/>
            <a:endParaRPr>
              <a:solidFill>
                <a:schemeClr val="tx1"/>
              </a:solidFill>
            </a:endParaRPr>
          </a:p>
        </p:txBody>
      </p:sp>
      <p:sp>
        <p:nvSpPr>
          <p:cNvPr id="78" name="任意多边形 86"/>
          <p:cNvSpPr/>
          <p:nvPr>
            <p:custDataLst>
              <p:tags r:id="rId15"/>
            </p:custDataLst>
          </p:nvPr>
        </p:nvSpPr>
        <p:spPr>
          <a:xfrm>
            <a:off x="4834056" y="3895715"/>
            <a:ext cx="414541" cy="414583"/>
          </a:xfrm>
          <a:custGeom>
            <a:avLst/>
            <a:gdLst/>
            <a:ahLst/>
            <a:cxnLst/>
            <a:rect l="0" t="0" r="0" b="0"/>
            <a:pathLst>
              <a:path w="12725400" h="12726672">
                <a:moveTo>
                  <a:pt x="5332730" y="7392670"/>
                </a:moveTo>
                <a:cubicBezTo>
                  <a:pt x="4206240" y="6267450"/>
                  <a:pt x="3129280" y="4963160"/>
                  <a:pt x="3646170" y="4447540"/>
                </a:cubicBezTo>
                <a:cubicBezTo>
                  <a:pt x="4384040" y="3709670"/>
                  <a:pt x="5026660" y="3255010"/>
                  <a:pt x="3719830" y="1628140"/>
                </a:cubicBezTo>
                <a:cubicBezTo>
                  <a:pt x="2411730" y="0"/>
                  <a:pt x="1539240" y="1249680"/>
                  <a:pt x="824230" y="1964690"/>
                </a:cubicBezTo>
                <a:cubicBezTo>
                  <a:pt x="0" y="2790190"/>
                  <a:pt x="781050" y="5864860"/>
                  <a:pt x="3820160" y="8905240"/>
                </a:cubicBezTo>
                <a:cubicBezTo>
                  <a:pt x="6859270" y="11944350"/>
                  <a:pt x="9935210" y="12726671"/>
                  <a:pt x="10760710" y="11901171"/>
                </a:cubicBezTo>
                <a:cubicBezTo>
                  <a:pt x="11475720" y="11186161"/>
                  <a:pt x="12725399" y="10314940"/>
                  <a:pt x="11098529" y="9006840"/>
                </a:cubicBezTo>
                <a:cubicBezTo>
                  <a:pt x="9471629" y="7698779"/>
                  <a:pt x="9016999" y="8341360"/>
                  <a:pt x="8279129" y="9080500"/>
                </a:cubicBezTo>
                <a:cubicBezTo>
                  <a:pt x="7762239" y="9594850"/>
                  <a:pt x="6459220" y="8517890"/>
                  <a:pt x="5332729" y="7392671"/>
                </a:cubicBezTo>
              </a:path>
            </a:pathLst>
          </a:custGeom>
          <a:solidFill>
            <a:srgbClr val="FFFFFF"/>
          </a:solidFill>
          <a:ln w="6350" cap="flat" cmpd="sng" algn="ctr">
            <a:noFill/>
            <a:prstDash val="solid"/>
            <a:miter lim="800000"/>
          </a:ln>
          <a:effectLst/>
        </p:spPr>
        <p:style>
          <a:lnRef idx="1">
            <a:srgbClr val="4276AA"/>
          </a:lnRef>
          <a:fillRef idx="0">
            <a:srgbClr val="4276AA"/>
          </a:fillRef>
          <a:effectRef idx="0">
            <a:srgbClr val="4276AA"/>
          </a:effectRef>
          <a:fontRef idx="minor">
            <a:srgbClr val="000000"/>
          </a:fontRef>
        </p:style>
        <p:txBody>
          <a:bodyPr rtlCol="0" anchor="ctr"/>
          <a:lstStyle/>
          <a:p>
            <a:pPr algn="ctr"/>
            <a:endParaRPr lang="zh-CN" altLang="en-US">
              <a:solidFill>
                <a:schemeClr val="tx1"/>
              </a:solidFill>
            </a:endParaRPr>
          </a:p>
        </p:txBody>
      </p:sp>
      <p:sp>
        <p:nvSpPr>
          <p:cNvPr id="79" name="任意多边形 28"/>
          <p:cNvSpPr/>
          <p:nvPr>
            <p:custDataLst>
              <p:tags r:id="rId16"/>
            </p:custDataLst>
          </p:nvPr>
        </p:nvSpPr>
        <p:spPr bwMode="auto">
          <a:xfrm>
            <a:off x="7059794" y="2575747"/>
            <a:ext cx="383655" cy="3695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algn="ctr"/>
            <a:endParaRPr>
              <a:solidFill>
                <a:schemeClr val="tx1"/>
              </a:solidFill>
            </a:endParaRPr>
          </a:p>
        </p:txBody>
      </p:sp>
      <p:sp>
        <p:nvSpPr>
          <p:cNvPr id="80" name="任意多边形 81"/>
          <p:cNvSpPr/>
          <p:nvPr>
            <p:custDataLst>
              <p:tags r:id="rId17"/>
            </p:custDataLst>
          </p:nvPr>
        </p:nvSpPr>
        <p:spPr bwMode="auto">
          <a:xfrm>
            <a:off x="5905215" y="4553104"/>
            <a:ext cx="383655" cy="3695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p:spPr>
        <p:txBody>
          <a:bodyPr anchor="ctr"/>
          <a:lstStyle/>
          <a:p>
            <a:pPr algn="ctr"/>
            <a:endParaRPr>
              <a:solidFill>
                <a:schemeClr val="tx1"/>
              </a:solidFill>
            </a:endParaRPr>
          </a:p>
        </p:txBody>
      </p:sp>
      <p:sp>
        <p:nvSpPr>
          <p:cNvPr id="81" name="任意多边形 26"/>
          <p:cNvSpPr/>
          <p:nvPr>
            <p:custDataLst>
              <p:tags r:id="rId18"/>
            </p:custDataLst>
          </p:nvPr>
        </p:nvSpPr>
        <p:spPr bwMode="auto">
          <a:xfrm>
            <a:off x="7059794" y="3918241"/>
            <a:ext cx="383655" cy="369530"/>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rgbClr val="FFFFFF"/>
          </a:solidFill>
          <a:ln>
            <a:noFill/>
          </a:ln>
        </p:spPr>
        <p:txBody>
          <a:bodyPr anchor="ctr"/>
          <a:lstStyle/>
          <a:p>
            <a:pPr algn="ctr"/>
            <a:endParaRPr>
              <a:solidFill>
                <a:schemeClr val="tx1"/>
              </a:solidFill>
            </a:endParaRPr>
          </a:p>
        </p:txBody>
      </p:sp>
      <p:sp>
        <p:nvSpPr>
          <p:cNvPr id="82" name="PA_ImportSvg_636905887840661777"/>
          <p:cNvSpPr/>
          <p:nvPr>
            <p:custDataLst>
              <p:tags r:id="rId19"/>
            </p:custDataLst>
          </p:nvPr>
        </p:nvSpPr>
        <p:spPr>
          <a:xfrm>
            <a:off x="4834255" y="2553221"/>
            <a:ext cx="414142" cy="414583"/>
          </a:xfrm>
          <a:custGeom>
            <a:avLst/>
            <a:gdLst/>
            <a:ahLst/>
            <a:cxnLst/>
            <a:rect l="l" t="t" r="r" b="b"/>
            <a:pathLst>
              <a:path w="12174156" h="12187135">
                <a:moveTo>
                  <a:pt x="6087078" y="1"/>
                </a:moveTo>
                <a:cubicBezTo>
                  <a:pt x="7346026" y="1"/>
                  <a:pt x="7346026" y="1"/>
                  <a:pt x="8455717" y="480218"/>
                </a:cubicBezTo>
                <a:cubicBezTo>
                  <a:pt x="9565411" y="960426"/>
                  <a:pt x="9565411" y="960426"/>
                  <a:pt x="10389565" y="1784592"/>
                </a:cubicBezTo>
                <a:cubicBezTo>
                  <a:pt x="11213724" y="2608752"/>
                  <a:pt x="11213724" y="2608752"/>
                  <a:pt x="11693938" y="3718439"/>
                </a:cubicBezTo>
                <a:cubicBezTo>
                  <a:pt x="12174145" y="4828130"/>
                  <a:pt x="12174145" y="4828130"/>
                  <a:pt x="12174156" y="6087078"/>
                </a:cubicBezTo>
                <a:cubicBezTo>
                  <a:pt x="12174156" y="7359005"/>
                  <a:pt x="12174156" y="7359005"/>
                  <a:pt x="11693938" y="8468696"/>
                </a:cubicBezTo>
                <a:cubicBezTo>
                  <a:pt x="11213731" y="9578391"/>
                  <a:pt x="11213731" y="9578391"/>
                  <a:pt x="10389565" y="10402543"/>
                </a:cubicBezTo>
                <a:cubicBezTo>
                  <a:pt x="9565406" y="11226702"/>
                  <a:pt x="9565406" y="11226702"/>
                  <a:pt x="8455717" y="11706917"/>
                </a:cubicBezTo>
                <a:cubicBezTo>
                  <a:pt x="7346025" y="12187124"/>
                  <a:pt x="7346025" y="12187124"/>
                  <a:pt x="6087078" y="12187134"/>
                </a:cubicBezTo>
                <a:cubicBezTo>
                  <a:pt x="4828132" y="12187134"/>
                  <a:pt x="4828132" y="12187134"/>
                  <a:pt x="3718440" y="11706917"/>
                </a:cubicBezTo>
                <a:cubicBezTo>
                  <a:pt x="2608743" y="11226708"/>
                  <a:pt x="2608743" y="11226708"/>
                  <a:pt x="1784592" y="10402543"/>
                </a:cubicBezTo>
                <a:cubicBezTo>
                  <a:pt x="960434" y="9578385"/>
                  <a:pt x="960434" y="9578385"/>
                  <a:pt x="480218" y="8468695"/>
                </a:cubicBezTo>
                <a:cubicBezTo>
                  <a:pt x="11" y="7359001"/>
                  <a:pt x="11" y="7359001"/>
                  <a:pt x="1" y="6087078"/>
                </a:cubicBezTo>
                <a:cubicBezTo>
                  <a:pt x="1" y="4828130"/>
                  <a:pt x="1" y="4828130"/>
                  <a:pt x="480218" y="3718439"/>
                </a:cubicBezTo>
                <a:cubicBezTo>
                  <a:pt x="960426" y="2608744"/>
                  <a:pt x="960426" y="2608744"/>
                  <a:pt x="1784592" y="1784591"/>
                </a:cubicBezTo>
                <a:cubicBezTo>
                  <a:pt x="2608751" y="960432"/>
                  <a:pt x="2608751" y="960432"/>
                  <a:pt x="3718440" y="480218"/>
                </a:cubicBezTo>
                <a:cubicBezTo>
                  <a:pt x="4828132" y="11"/>
                  <a:pt x="4828132" y="11"/>
                  <a:pt x="6087078" y="0"/>
                </a:cubicBezTo>
                <a:moveTo>
                  <a:pt x="7748370" y="7774327"/>
                </a:moveTo>
                <a:cubicBezTo>
                  <a:pt x="7787306" y="7722412"/>
                  <a:pt x="7787306" y="7722412"/>
                  <a:pt x="7709434" y="7644539"/>
                </a:cubicBezTo>
                <a:cubicBezTo>
                  <a:pt x="7631561" y="7566666"/>
                  <a:pt x="7631561" y="7566666"/>
                  <a:pt x="7527730" y="7469325"/>
                </a:cubicBezTo>
                <a:cubicBezTo>
                  <a:pt x="7423895" y="7371988"/>
                  <a:pt x="7423895" y="7371988"/>
                  <a:pt x="7346026" y="7268153"/>
                </a:cubicBezTo>
                <a:cubicBezTo>
                  <a:pt x="7268152" y="7164321"/>
                  <a:pt x="7268152" y="7164321"/>
                  <a:pt x="7294111" y="7073470"/>
                </a:cubicBezTo>
                <a:cubicBezTo>
                  <a:pt x="7359005" y="6865808"/>
                  <a:pt x="7359005" y="6865808"/>
                  <a:pt x="7339537" y="6768467"/>
                </a:cubicBezTo>
                <a:cubicBezTo>
                  <a:pt x="7320068" y="6671126"/>
                  <a:pt x="7320068" y="6671126"/>
                  <a:pt x="7216238" y="6638679"/>
                </a:cubicBezTo>
                <a:cubicBezTo>
                  <a:pt x="7112406" y="6606239"/>
                  <a:pt x="7112406" y="6606239"/>
                  <a:pt x="6917725" y="6612721"/>
                </a:cubicBezTo>
                <a:cubicBezTo>
                  <a:pt x="6723043" y="6619214"/>
                  <a:pt x="6723043" y="6619214"/>
                  <a:pt x="6450486" y="6619211"/>
                </a:cubicBezTo>
                <a:cubicBezTo>
                  <a:pt x="6307719" y="6619211"/>
                  <a:pt x="6307719" y="6619211"/>
                  <a:pt x="6216867" y="6632190"/>
                </a:cubicBezTo>
                <a:cubicBezTo>
                  <a:pt x="6126015" y="6645169"/>
                  <a:pt x="6126015" y="6645169"/>
                  <a:pt x="6048143" y="6651659"/>
                </a:cubicBezTo>
                <a:cubicBezTo>
                  <a:pt x="5970269" y="6658143"/>
                  <a:pt x="5970269" y="6658143"/>
                  <a:pt x="5879418" y="6664638"/>
                </a:cubicBezTo>
                <a:cubicBezTo>
                  <a:pt x="5788567" y="6671134"/>
                  <a:pt x="5788567" y="6671134"/>
                  <a:pt x="5671757" y="6658148"/>
                </a:cubicBezTo>
                <a:cubicBezTo>
                  <a:pt x="5490053" y="6645169"/>
                  <a:pt x="5490053" y="6645169"/>
                  <a:pt x="5392712" y="6593254"/>
                </a:cubicBezTo>
                <a:cubicBezTo>
                  <a:pt x="5295368" y="6541343"/>
                  <a:pt x="5295368" y="6541343"/>
                  <a:pt x="5211008" y="6489423"/>
                </a:cubicBezTo>
                <a:cubicBezTo>
                  <a:pt x="5126648" y="6437503"/>
                  <a:pt x="5126648" y="6437503"/>
                  <a:pt x="4996857" y="6398571"/>
                </a:cubicBezTo>
                <a:cubicBezTo>
                  <a:pt x="4867069" y="6359633"/>
                  <a:pt x="4867069" y="6359633"/>
                  <a:pt x="4620471" y="6346655"/>
                </a:cubicBezTo>
                <a:cubicBezTo>
                  <a:pt x="4270042" y="6333677"/>
                  <a:pt x="4270042" y="6333677"/>
                  <a:pt x="4120786" y="6314208"/>
                </a:cubicBezTo>
                <a:cubicBezTo>
                  <a:pt x="3971528" y="6294744"/>
                  <a:pt x="3971528" y="6294744"/>
                  <a:pt x="3906635" y="6275272"/>
                </a:cubicBezTo>
                <a:cubicBezTo>
                  <a:pt x="3841740" y="6255802"/>
                  <a:pt x="3841740" y="6255802"/>
                  <a:pt x="3802804" y="6249314"/>
                </a:cubicBezTo>
                <a:cubicBezTo>
                  <a:pt x="3763867" y="6242826"/>
                  <a:pt x="3763867" y="6242826"/>
                  <a:pt x="3647058" y="6242825"/>
                </a:cubicBezTo>
                <a:cubicBezTo>
                  <a:pt x="3530248" y="6255803"/>
                  <a:pt x="3530248" y="6255803"/>
                  <a:pt x="3290140" y="6359634"/>
                </a:cubicBezTo>
                <a:cubicBezTo>
                  <a:pt x="3050040" y="6463485"/>
                  <a:pt x="3050040" y="6463485"/>
                  <a:pt x="2803433" y="6599742"/>
                </a:cubicBezTo>
                <a:cubicBezTo>
                  <a:pt x="2556822" y="6735991"/>
                  <a:pt x="2556822" y="6735991"/>
                  <a:pt x="2375131" y="6878787"/>
                </a:cubicBezTo>
                <a:cubicBezTo>
                  <a:pt x="2193429" y="7021568"/>
                  <a:pt x="2193429" y="7021568"/>
                  <a:pt x="2193427" y="7112406"/>
                </a:cubicBezTo>
                <a:cubicBezTo>
                  <a:pt x="2193427" y="7371984"/>
                  <a:pt x="2193427" y="7371984"/>
                  <a:pt x="2225874" y="7527729"/>
                </a:cubicBezTo>
                <a:cubicBezTo>
                  <a:pt x="2258326" y="7683474"/>
                  <a:pt x="2258326" y="7683474"/>
                  <a:pt x="2316726" y="7767838"/>
                </a:cubicBezTo>
                <a:cubicBezTo>
                  <a:pt x="2375123" y="7852204"/>
                  <a:pt x="2375123" y="7852204"/>
                  <a:pt x="2440025" y="7904115"/>
                </a:cubicBezTo>
                <a:cubicBezTo>
                  <a:pt x="2504932" y="7956022"/>
                  <a:pt x="2504932" y="7956022"/>
                  <a:pt x="2569814" y="8020925"/>
                </a:cubicBezTo>
                <a:cubicBezTo>
                  <a:pt x="2634695" y="8085829"/>
                  <a:pt x="2634695" y="8085829"/>
                  <a:pt x="2745028" y="8111777"/>
                </a:cubicBezTo>
                <a:cubicBezTo>
                  <a:pt x="2855364" y="8137717"/>
                  <a:pt x="2855364" y="8137717"/>
                  <a:pt x="2985137" y="8144224"/>
                </a:cubicBezTo>
                <a:cubicBezTo>
                  <a:pt x="3114911" y="8150730"/>
                  <a:pt x="3114911" y="8150730"/>
                  <a:pt x="3225246" y="8176671"/>
                </a:cubicBezTo>
                <a:cubicBezTo>
                  <a:pt x="3335581" y="8202610"/>
                  <a:pt x="3335581" y="8202610"/>
                  <a:pt x="3400460" y="8267523"/>
                </a:cubicBezTo>
                <a:cubicBezTo>
                  <a:pt x="3530249" y="8423269"/>
                  <a:pt x="3530249" y="8423269"/>
                  <a:pt x="3673016" y="8397311"/>
                </a:cubicBezTo>
                <a:cubicBezTo>
                  <a:pt x="3815781" y="8371340"/>
                  <a:pt x="3815781" y="8371340"/>
                  <a:pt x="3926103" y="8312949"/>
                </a:cubicBezTo>
                <a:cubicBezTo>
                  <a:pt x="4036427" y="8254560"/>
                  <a:pt x="4036427" y="8254560"/>
                  <a:pt x="4107807" y="8267523"/>
                </a:cubicBezTo>
                <a:cubicBezTo>
                  <a:pt x="4179187" y="8280482"/>
                  <a:pt x="4179187" y="8280482"/>
                  <a:pt x="4192169" y="8514121"/>
                </a:cubicBezTo>
                <a:cubicBezTo>
                  <a:pt x="4192169" y="8617952"/>
                  <a:pt x="4192169" y="8617952"/>
                  <a:pt x="4231106" y="8669867"/>
                </a:cubicBezTo>
                <a:cubicBezTo>
                  <a:pt x="4270042" y="8721783"/>
                  <a:pt x="4270042" y="8721783"/>
                  <a:pt x="4334936" y="8747740"/>
                </a:cubicBezTo>
                <a:lnTo>
                  <a:pt x="4490682" y="8825613"/>
                </a:lnTo>
                <a:cubicBezTo>
                  <a:pt x="4581534" y="8877528"/>
                  <a:pt x="4581534" y="8877528"/>
                  <a:pt x="4685365" y="8968380"/>
                </a:cubicBezTo>
                <a:cubicBezTo>
                  <a:pt x="4789196" y="9072211"/>
                  <a:pt x="4789196" y="9072211"/>
                  <a:pt x="4756749" y="9163063"/>
                </a:cubicBezTo>
                <a:cubicBezTo>
                  <a:pt x="4724308" y="9253917"/>
                  <a:pt x="4724308" y="9253917"/>
                  <a:pt x="4659407" y="9338277"/>
                </a:cubicBezTo>
                <a:cubicBezTo>
                  <a:pt x="4594510" y="9422639"/>
                  <a:pt x="4594510" y="9422639"/>
                  <a:pt x="4536108" y="9519980"/>
                </a:cubicBezTo>
                <a:cubicBezTo>
                  <a:pt x="4477711" y="9617324"/>
                  <a:pt x="4477711" y="9617324"/>
                  <a:pt x="4542598" y="9708174"/>
                </a:cubicBezTo>
                <a:cubicBezTo>
                  <a:pt x="4633450" y="9850941"/>
                  <a:pt x="4633450" y="9850941"/>
                  <a:pt x="4737280" y="9915835"/>
                </a:cubicBezTo>
                <a:cubicBezTo>
                  <a:pt x="4841106" y="9980738"/>
                  <a:pt x="4841106" y="9980738"/>
                  <a:pt x="4938453" y="10026156"/>
                </a:cubicBezTo>
                <a:cubicBezTo>
                  <a:pt x="5035800" y="10071570"/>
                  <a:pt x="5035800" y="10071570"/>
                  <a:pt x="5113667" y="10129987"/>
                </a:cubicBezTo>
                <a:cubicBezTo>
                  <a:pt x="5191532" y="10188406"/>
                  <a:pt x="5191532" y="10188406"/>
                  <a:pt x="5217498" y="10318180"/>
                </a:cubicBezTo>
                <a:cubicBezTo>
                  <a:pt x="5217498" y="10357116"/>
                  <a:pt x="5217498" y="10357116"/>
                  <a:pt x="5308350" y="10467436"/>
                </a:cubicBezTo>
                <a:cubicBezTo>
                  <a:pt x="5399197" y="10577761"/>
                  <a:pt x="5399197" y="10577761"/>
                  <a:pt x="5483564" y="10694566"/>
                </a:cubicBezTo>
                <a:cubicBezTo>
                  <a:pt x="5567931" y="10811371"/>
                  <a:pt x="5567931" y="10811371"/>
                  <a:pt x="5619842" y="10889249"/>
                </a:cubicBezTo>
                <a:cubicBezTo>
                  <a:pt x="5671758" y="10967123"/>
                  <a:pt x="5671758" y="10967123"/>
                  <a:pt x="5593884" y="10954143"/>
                </a:cubicBezTo>
                <a:cubicBezTo>
                  <a:pt x="5749631" y="10980101"/>
                  <a:pt x="5749631" y="10980101"/>
                  <a:pt x="5924845" y="10980101"/>
                </a:cubicBezTo>
                <a:cubicBezTo>
                  <a:pt x="6100059" y="10980101"/>
                  <a:pt x="6100059" y="10980101"/>
                  <a:pt x="6151974" y="10915206"/>
                </a:cubicBezTo>
                <a:lnTo>
                  <a:pt x="6177932" y="10889249"/>
                </a:lnTo>
                <a:lnTo>
                  <a:pt x="6177932" y="10876270"/>
                </a:lnTo>
                <a:lnTo>
                  <a:pt x="6216868" y="10863291"/>
                </a:lnTo>
                <a:cubicBezTo>
                  <a:pt x="6242825" y="10850312"/>
                  <a:pt x="6242825" y="10850312"/>
                  <a:pt x="6288252" y="10830844"/>
                </a:cubicBezTo>
                <a:cubicBezTo>
                  <a:pt x="6333678" y="10811374"/>
                  <a:pt x="6333678" y="10811374"/>
                  <a:pt x="6411551" y="10746481"/>
                </a:cubicBezTo>
                <a:cubicBezTo>
                  <a:pt x="6567297" y="10642651"/>
                  <a:pt x="6567297" y="10642651"/>
                  <a:pt x="6710064" y="10473926"/>
                </a:cubicBezTo>
                <a:cubicBezTo>
                  <a:pt x="6852842" y="10305211"/>
                  <a:pt x="6852842" y="10305211"/>
                  <a:pt x="6956662" y="10104029"/>
                </a:cubicBezTo>
                <a:cubicBezTo>
                  <a:pt x="7060496" y="9902855"/>
                  <a:pt x="7060496" y="9902855"/>
                  <a:pt x="7131877" y="9695196"/>
                </a:cubicBezTo>
                <a:cubicBezTo>
                  <a:pt x="7203257" y="9487537"/>
                  <a:pt x="7203257" y="9487537"/>
                  <a:pt x="7229218" y="9305831"/>
                </a:cubicBezTo>
                <a:cubicBezTo>
                  <a:pt x="7255175" y="9137106"/>
                  <a:pt x="7255175" y="9137106"/>
                  <a:pt x="7313580" y="9059233"/>
                </a:cubicBezTo>
                <a:cubicBezTo>
                  <a:pt x="7371985" y="8981359"/>
                  <a:pt x="7371985" y="8981359"/>
                  <a:pt x="7417411" y="8922955"/>
                </a:cubicBezTo>
                <a:cubicBezTo>
                  <a:pt x="7462842" y="8864554"/>
                  <a:pt x="7462842" y="8864554"/>
                  <a:pt x="7495284" y="8767208"/>
                </a:cubicBezTo>
                <a:cubicBezTo>
                  <a:pt x="7527724" y="8669862"/>
                  <a:pt x="7527724" y="8669862"/>
                  <a:pt x="7488794" y="8436248"/>
                </a:cubicBezTo>
                <a:cubicBezTo>
                  <a:pt x="7449858" y="8137735"/>
                  <a:pt x="7449858" y="8137735"/>
                  <a:pt x="7560178" y="8001457"/>
                </a:cubicBezTo>
                <a:cubicBezTo>
                  <a:pt x="7670495" y="7865178"/>
                  <a:pt x="7670495" y="7865178"/>
                  <a:pt x="7748371" y="7774327"/>
                </a:cubicBezTo>
                <a:moveTo>
                  <a:pt x="9033275" y="9812006"/>
                </a:moveTo>
                <a:cubicBezTo>
                  <a:pt x="9214979" y="9591366"/>
                  <a:pt x="9214979" y="9591366"/>
                  <a:pt x="9221468" y="9448599"/>
                </a:cubicBezTo>
                <a:cubicBezTo>
                  <a:pt x="9227952" y="9305831"/>
                  <a:pt x="9227952" y="9305831"/>
                  <a:pt x="8916465" y="9227959"/>
                </a:cubicBezTo>
                <a:cubicBezTo>
                  <a:pt x="8591994" y="9150086"/>
                  <a:pt x="8591994" y="9150086"/>
                  <a:pt x="8455717" y="9143596"/>
                </a:cubicBezTo>
                <a:cubicBezTo>
                  <a:pt x="8319440" y="9137098"/>
                  <a:pt x="8319440" y="9137098"/>
                  <a:pt x="8202629" y="9279874"/>
                </a:cubicBezTo>
                <a:cubicBezTo>
                  <a:pt x="8085814" y="9422646"/>
                  <a:pt x="8085814" y="9422646"/>
                  <a:pt x="8033904" y="9571898"/>
                </a:cubicBezTo>
                <a:cubicBezTo>
                  <a:pt x="7981988" y="9721148"/>
                  <a:pt x="7981988" y="9721148"/>
                  <a:pt x="8059862" y="9980731"/>
                </a:cubicBezTo>
                <a:cubicBezTo>
                  <a:pt x="8098798" y="10097541"/>
                  <a:pt x="8098798" y="10097541"/>
                  <a:pt x="8124756" y="10168924"/>
                </a:cubicBezTo>
                <a:cubicBezTo>
                  <a:pt x="8150710" y="10240309"/>
                  <a:pt x="8150710" y="10240309"/>
                  <a:pt x="8189651" y="10259776"/>
                </a:cubicBezTo>
                <a:cubicBezTo>
                  <a:pt x="8228592" y="10279243"/>
                  <a:pt x="8228592" y="10279243"/>
                  <a:pt x="8306461" y="10272755"/>
                </a:cubicBezTo>
                <a:cubicBezTo>
                  <a:pt x="8384330" y="10266271"/>
                  <a:pt x="8384330" y="10266271"/>
                  <a:pt x="8527101" y="10227329"/>
                </a:cubicBezTo>
                <a:cubicBezTo>
                  <a:pt x="8682847" y="10188393"/>
                  <a:pt x="8682847" y="10188393"/>
                  <a:pt x="8825614" y="10045626"/>
                </a:cubicBezTo>
                <a:cubicBezTo>
                  <a:pt x="8968382" y="9902859"/>
                  <a:pt x="8968382" y="9902859"/>
                  <a:pt x="9033276" y="9812007"/>
                </a:cubicBezTo>
                <a:moveTo>
                  <a:pt x="9383704" y="6022184"/>
                </a:moveTo>
                <a:cubicBezTo>
                  <a:pt x="9474556" y="5931332"/>
                  <a:pt x="9474556" y="5931332"/>
                  <a:pt x="9688707" y="5885906"/>
                </a:cubicBezTo>
                <a:cubicBezTo>
                  <a:pt x="9902855" y="5840465"/>
                  <a:pt x="9902855" y="5840465"/>
                  <a:pt x="10123499" y="5769097"/>
                </a:cubicBezTo>
                <a:cubicBezTo>
                  <a:pt x="10344147" y="5697744"/>
                  <a:pt x="10344147" y="5697744"/>
                  <a:pt x="10512864" y="5567924"/>
                </a:cubicBezTo>
                <a:cubicBezTo>
                  <a:pt x="10681573" y="5438095"/>
                  <a:pt x="10681573" y="5438095"/>
                  <a:pt x="10694568" y="5204517"/>
                </a:cubicBezTo>
                <a:cubicBezTo>
                  <a:pt x="10707545" y="4970938"/>
                  <a:pt x="10707545" y="4970938"/>
                  <a:pt x="10694568" y="4776215"/>
                </a:cubicBezTo>
                <a:cubicBezTo>
                  <a:pt x="10681600" y="4581491"/>
                  <a:pt x="10681600" y="4581491"/>
                  <a:pt x="10616695" y="4386850"/>
                </a:cubicBezTo>
                <a:cubicBezTo>
                  <a:pt x="10551795" y="4192206"/>
                  <a:pt x="10551795" y="4192206"/>
                  <a:pt x="10441481" y="3978016"/>
                </a:cubicBezTo>
                <a:cubicBezTo>
                  <a:pt x="10331166" y="3763826"/>
                  <a:pt x="10331166" y="3763826"/>
                  <a:pt x="10162436" y="3491309"/>
                </a:cubicBezTo>
                <a:cubicBezTo>
                  <a:pt x="9980732" y="3205775"/>
                  <a:pt x="9980732" y="3205775"/>
                  <a:pt x="9831475" y="3011092"/>
                </a:cubicBezTo>
                <a:cubicBezTo>
                  <a:pt x="9682205" y="2816419"/>
                  <a:pt x="9682205" y="2816419"/>
                  <a:pt x="9539451" y="2680132"/>
                </a:cubicBezTo>
                <a:cubicBezTo>
                  <a:pt x="9396691" y="2543850"/>
                  <a:pt x="9396691" y="2543850"/>
                  <a:pt x="9240938" y="2433534"/>
                </a:cubicBezTo>
                <a:cubicBezTo>
                  <a:pt x="9085186" y="2323215"/>
                  <a:pt x="9085186" y="2323215"/>
                  <a:pt x="8890509" y="2206404"/>
                </a:cubicBezTo>
                <a:cubicBezTo>
                  <a:pt x="8682847" y="2089594"/>
                  <a:pt x="8682847" y="2089594"/>
                  <a:pt x="8481676" y="1953316"/>
                </a:cubicBezTo>
                <a:cubicBezTo>
                  <a:pt x="8280493" y="1817055"/>
                  <a:pt x="8280493" y="1817055"/>
                  <a:pt x="8046884" y="1771613"/>
                </a:cubicBezTo>
                <a:cubicBezTo>
                  <a:pt x="7813277" y="1726162"/>
                  <a:pt x="7813277" y="1726162"/>
                  <a:pt x="7540710" y="1830017"/>
                </a:cubicBezTo>
                <a:cubicBezTo>
                  <a:pt x="7268146" y="1933881"/>
                  <a:pt x="7268146" y="1933881"/>
                  <a:pt x="6917725" y="2284277"/>
                </a:cubicBezTo>
                <a:lnTo>
                  <a:pt x="6697085" y="2517896"/>
                </a:lnTo>
                <a:cubicBezTo>
                  <a:pt x="6554318" y="2647685"/>
                  <a:pt x="6554318" y="2647685"/>
                  <a:pt x="6398572" y="2764494"/>
                </a:cubicBezTo>
                <a:cubicBezTo>
                  <a:pt x="6242825" y="2881304"/>
                  <a:pt x="6242825" y="2881304"/>
                  <a:pt x="6100058" y="2965666"/>
                </a:cubicBezTo>
                <a:cubicBezTo>
                  <a:pt x="5957292" y="3050030"/>
                  <a:pt x="5957292" y="3050030"/>
                  <a:pt x="5840481" y="3050029"/>
                </a:cubicBezTo>
                <a:cubicBezTo>
                  <a:pt x="5736650" y="3050029"/>
                  <a:pt x="5736650" y="3050029"/>
                  <a:pt x="5516010" y="3075986"/>
                </a:cubicBezTo>
                <a:cubicBezTo>
                  <a:pt x="5295370" y="3101945"/>
                  <a:pt x="5295370" y="3101945"/>
                  <a:pt x="5068240" y="3205775"/>
                </a:cubicBezTo>
                <a:cubicBezTo>
                  <a:pt x="4841116" y="3309617"/>
                  <a:pt x="4841116" y="3309617"/>
                  <a:pt x="4678875" y="3497799"/>
                </a:cubicBezTo>
                <a:cubicBezTo>
                  <a:pt x="4516621" y="3685970"/>
                  <a:pt x="4516621" y="3685970"/>
                  <a:pt x="4542597" y="3997484"/>
                </a:cubicBezTo>
                <a:cubicBezTo>
                  <a:pt x="4555576" y="4347913"/>
                  <a:pt x="4555576" y="4347913"/>
                  <a:pt x="4665896" y="4451744"/>
                </a:cubicBezTo>
                <a:cubicBezTo>
                  <a:pt x="4776224" y="4555566"/>
                  <a:pt x="4776224" y="4555566"/>
                  <a:pt x="4951431" y="4568553"/>
                </a:cubicBezTo>
                <a:cubicBezTo>
                  <a:pt x="5126637" y="4581542"/>
                  <a:pt x="5126637" y="4581542"/>
                  <a:pt x="5366754" y="4594511"/>
                </a:cubicBezTo>
                <a:cubicBezTo>
                  <a:pt x="5606871" y="4607473"/>
                  <a:pt x="5606871" y="4607473"/>
                  <a:pt x="5879418" y="4763236"/>
                </a:cubicBezTo>
                <a:cubicBezTo>
                  <a:pt x="6203889" y="4841109"/>
                  <a:pt x="6203889" y="4841109"/>
                  <a:pt x="6489424" y="4918982"/>
                </a:cubicBezTo>
                <a:cubicBezTo>
                  <a:pt x="6736022" y="4983876"/>
                  <a:pt x="6736022" y="4983876"/>
                  <a:pt x="6989109" y="5081217"/>
                </a:cubicBezTo>
                <a:cubicBezTo>
                  <a:pt x="7242192" y="5178569"/>
                  <a:pt x="7242192" y="5178569"/>
                  <a:pt x="7410922" y="5282389"/>
                </a:cubicBezTo>
                <a:cubicBezTo>
                  <a:pt x="7605604" y="5399199"/>
                  <a:pt x="7605604" y="5399199"/>
                  <a:pt x="7566668" y="5587392"/>
                </a:cubicBezTo>
                <a:cubicBezTo>
                  <a:pt x="7527729" y="5775585"/>
                  <a:pt x="7527729" y="5775585"/>
                  <a:pt x="7430390" y="5970268"/>
                </a:cubicBezTo>
                <a:cubicBezTo>
                  <a:pt x="7333067" y="6164959"/>
                  <a:pt x="7333067" y="6164959"/>
                  <a:pt x="7268154" y="6346654"/>
                </a:cubicBezTo>
                <a:cubicBezTo>
                  <a:pt x="7203241" y="6528350"/>
                  <a:pt x="7203241" y="6528350"/>
                  <a:pt x="7346027" y="6632189"/>
                </a:cubicBezTo>
                <a:cubicBezTo>
                  <a:pt x="7540710" y="6774956"/>
                  <a:pt x="7540710" y="6774956"/>
                  <a:pt x="7631562" y="6813893"/>
                </a:cubicBezTo>
                <a:cubicBezTo>
                  <a:pt x="7722413" y="6852832"/>
                  <a:pt x="7722413" y="6852832"/>
                  <a:pt x="7826244" y="6833361"/>
                </a:cubicBezTo>
                <a:cubicBezTo>
                  <a:pt x="7930076" y="6813892"/>
                  <a:pt x="7930076" y="6813892"/>
                  <a:pt x="8111779" y="6774956"/>
                </a:cubicBezTo>
                <a:cubicBezTo>
                  <a:pt x="8293485" y="6736036"/>
                  <a:pt x="8293485" y="6736036"/>
                  <a:pt x="8669869" y="6736020"/>
                </a:cubicBezTo>
                <a:cubicBezTo>
                  <a:pt x="8566038" y="6736020"/>
                  <a:pt x="8566038" y="6736020"/>
                  <a:pt x="8630932" y="6658147"/>
                </a:cubicBezTo>
                <a:cubicBezTo>
                  <a:pt x="8695832" y="6580279"/>
                  <a:pt x="8695832" y="6580279"/>
                  <a:pt x="8832105" y="6463465"/>
                </a:cubicBezTo>
                <a:cubicBezTo>
                  <a:pt x="8968385" y="6346659"/>
                  <a:pt x="8968385" y="6346659"/>
                  <a:pt x="9124129" y="6223356"/>
                </a:cubicBezTo>
                <a:cubicBezTo>
                  <a:pt x="9279869" y="6100050"/>
                  <a:pt x="9279869" y="6100050"/>
                  <a:pt x="9383706" y="6022184"/>
                </a:cubicBezTo>
              </a:path>
            </a:pathLst>
          </a:custGeom>
          <a:solidFill>
            <a:srgbClr val="FFFFFF"/>
          </a:solidFill>
          <a:ln w="12700" cap="flat" cmpd="sng" algn="ctr">
            <a:noFill/>
            <a:prstDash val="solid"/>
            <a:miter lim="800000"/>
          </a:ln>
          <a:effectLst/>
        </p:spPr>
        <p:style>
          <a:lnRef idx="2">
            <a:srgbClr val="4276AA">
              <a:shade val="50000"/>
            </a:srgbClr>
          </a:lnRef>
          <a:fillRef idx="1">
            <a:srgbClr val="4276AA"/>
          </a:fillRef>
          <a:effectRef idx="0">
            <a:srgbClr val="4276AA"/>
          </a:effectRef>
          <a:fontRef idx="minor">
            <a:srgbClr val="FFFFFF"/>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endParaRPr lang="zh-CN" altLang="en-US">
              <a:solidFill>
                <a:schemeClr val="tx1"/>
              </a:solidFill>
            </a:endParaRPr>
          </a:p>
        </p:txBody>
      </p:sp>
      <p:sp>
        <p:nvSpPr>
          <p:cNvPr id="83" name="文本框 82"/>
          <p:cNvSpPr txBox="1"/>
          <p:nvPr>
            <p:custDataLst>
              <p:tags r:id="rId20"/>
            </p:custDataLst>
          </p:nvPr>
        </p:nvSpPr>
        <p:spPr>
          <a:xfrm>
            <a:off x="1457109"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数据服务中心</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4" name="文本框 83"/>
          <p:cNvSpPr txBox="1"/>
          <p:nvPr>
            <p:custDataLst>
              <p:tags r:id="rId21"/>
            </p:custDataLst>
          </p:nvPr>
        </p:nvSpPr>
        <p:spPr>
          <a:xfrm>
            <a:off x="1457325" y="1776730"/>
            <a:ext cx="2708910" cy="857250"/>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a:solidFill>
                  <a:schemeClr val="tx1"/>
                </a:solidFill>
                <a:sym typeface="Arial" panose="020B0604020202020204" pitchFamily="34" charset="0"/>
              </a:rPr>
              <a:t>西北地区至全国</a:t>
            </a:r>
          </a:p>
          <a:p>
            <a:pPr algn="r">
              <a:lnSpc>
                <a:spcPct val="120000"/>
              </a:lnSpc>
            </a:pPr>
            <a:r>
              <a:rPr lang="zh-CN" altLang="en-US" sz="1400" spc="150">
                <a:solidFill>
                  <a:schemeClr val="tx1"/>
                </a:solidFill>
                <a:sym typeface="Arial" panose="020B0604020202020204" pitchFamily="34" charset="0"/>
              </a:rPr>
              <a:t>物流数据中心</a:t>
            </a:r>
          </a:p>
          <a:p>
            <a:pPr algn="r">
              <a:lnSpc>
                <a:spcPct val="120000"/>
              </a:lnSpc>
            </a:pPr>
            <a:r>
              <a:rPr lang="zh-CN" altLang="en-US" sz="1400" spc="150">
                <a:solidFill>
                  <a:schemeClr val="tx1"/>
                </a:solidFill>
                <a:sym typeface="Arial" panose="020B0604020202020204" pitchFamily="34" charset="0"/>
              </a:rPr>
              <a:t>贸易数据中心</a:t>
            </a:r>
          </a:p>
        </p:txBody>
      </p:sp>
      <p:sp>
        <p:nvSpPr>
          <p:cNvPr id="85" name="文本框 84"/>
          <p:cNvSpPr txBox="1"/>
          <p:nvPr>
            <p:custDataLst>
              <p:tags r:id="rId22"/>
            </p:custDataLst>
          </p:nvPr>
        </p:nvSpPr>
        <p:spPr>
          <a:xfrm>
            <a:off x="1457109" y="2872483"/>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物流金融服务中心</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6" name="文本框 85"/>
          <p:cNvSpPr txBox="1"/>
          <p:nvPr>
            <p:custDataLst>
              <p:tags r:id="rId23"/>
            </p:custDataLst>
          </p:nvPr>
        </p:nvSpPr>
        <p:spPr>
          <a:xfrm>
            <a:off x="1471831" y="3375633"/>
            <a:ext cx="2708910" cy="10852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供应链金融</a:t>
            </a: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车后金融</a:t>
            </a: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卡友金融</a:t>
            </a:r>
            <a:endParaRPr lang="en-US" altLang="zh-CN" sz="1400" spc="150"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保险金融</a:t>
            </a:r>
          </a:p>
        </p:txBody>
      </p:sp>
      <p:sp>
        <p:nvSpPr>
          <p:cNvPr id="87" name="文本框 86"/>
          <p:cNvSpPr txBox="1"/>
          <p:nvPr>
            <p:custDataLst>
              <p:tags r:id="rId24"/>
            </p:custDataLst>
          </p:nvPr>
        </p:nvSpPr>
        <p:spPr>
          <a:xfrm>
            <a:off x="1457109" y="4727395"/>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2000" spc="150">
                <a:solidFill>
                  <a:srgbClr val="E73035"/>
                </a:solidFill>
                <a:sym typeface="Arial" panose="020B0604020202020204" pitchFamily="34" charset="0"/>
              </a:rPr>
              <a:t>物流行业专业技能学院</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88" name="文本框 87"/>
          <p:cNvSpPr txBox="1"/>
          <p:nvPr>
            <p:custDataLst>
              <p:tags r:id="rId25"/>
            </p:custDataLst>
          </p:nvPr>
        </p:nvSpPr>
        <p:spPr>
          <a:xfrm>
            <a:off x="145732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培养专业物流人才</a:t>
            </a: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物流行业人才匹配</a:t>
            </a:r>
          </a:p>
          <a:p>
            <a:pPr algn="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减轻社会就业负担</a:t>
            </a:r>
          </a:p>
        </p:txBody>
      </p:sp>
      <p:sp>
        <p:nvSpPr>
          <p:cNvPr id="89" name="文本框 88"/>
          <p:cNvSpPr txBox="1"/>
          <p:nvPr>
            <p:custDataLst>
              <p:tags r:id="rId26"/>
            </p:custDataLst>
          </p:nvPr>
        </p:nvSpPr>
        <p:spPr>
          <a:xfrm>
            <a:off x="8025908" y="1195370"/>
            <a:ext cx="2708986" cy="401105"/>
          </a:xfrm>
          <a:prstGeom prst="rect">
            <a:avLst/>
          </a:prstGeom>
          <a:noFill/>
        </p:spPr>
        <p:txBody>
          <a:bodyPr wrap="square" lIns="90000" tIns="46800" rIns="90000" bIns="0" anchor="b" anchorCtr="0"/>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物流生态链平台</a:t>
            </a:r>
          </a:p>
        </p:txBody>
      </p:sp>
      <p:sp>
        <p:nvSpPr>
          <p:cNvPr id="90" name="文本框 89"/>
          <p:cNvSpPr txBox="1"/>
          <p:nvPr>
            <p:custDataLst>
              <p:tags r:id="rId27"/>
            </p:custDataLst>
          </p:nvPr>
        </p:nvSpPr>
        <p:spPr>
          <a:xfrm>
            <a:off x="8025765" y="1776730"/>
            <a:ext cx="3061970" cy="97091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a:solidFill>
                  <a:schemeClr val="tx1"/>
                </a:solidFill>
                <a:sym typeface="Arial" panose="020B0604020202020204" pitchFamily="34" charset="0"/>
              </a:rPr>
              <a:t>基于软件、硬件</a:t>
            </a:r>
          </a:p>
          <a:p>
            <a:pPr>
              <a:lnSpc>
                <a:spcPct val="120000"/>
              </a:lnSpc>
            </a:pPr>
            <a:r>
              <a:rPr lang="zh-CN" altLang="en-US" sz="1400" spc="150">
                <a:solidFill>
                  <a:schemeClr val="tx1"/>
                </a:solidFill>
                <a:sym typeface="Arial" panose="020B0604020202020204" pitchFamily="34" charset="0"/>
              </a:rPr>
              <a:t>上下游系统及衍生产品开发</a:t>
            </a:r>
          </a:p>
          <a:p>
            <a:pPr>
              <a:lnSpc>
                <a:spcPct val="120000"/>
              </a:lnSpc>
            </a:pPr>
            <a:r>
              <a:rPr lang="zh-CN" altLang="en-US" sz="1400" spc="150">
                <a:solidFill>
                  <a:schemeClr val="tx1"/>
                </a:solidFill>
                <a:sym typeface="Arial" panose="020B0604020202020204" pitchFamily="34" charset="0"/>
              </a:rPr>
              <a:t>网络货运平台技术、运营辅助</a:t>
            </a:r>
          </a:p>
        </p:txBody>
      </p:sp>
      <p:sp>
        <p:nvSpPr>
          <p:cNvPr id="91" name="文本框 90"/>
          <p:cNvSpPr txBox="1"/>
          <p:nvPr>
            <p:custDataLst>
              <p:tags r:id="rId28"/>
            </p:custDataLst>
          </p:nvPr>
        </p:nvSpPr>
        <p:spPr>
          <a:xfrm>
            <a:off x="8025908" y="2882643"/>
            <a:ext cx="2708986" cy="401105"/>
          </a:xfrm>
          <a:prstGeom prst="rect">
            <a:avLst/>
          </a:prstGeom>
          <a:noFill/>
        </p:spPr>
        <p:txBody>
          <a:bodyPr wrap="square" lIns="90000" tIns="46800" rIns="90000" bIns="0" anchor="b" anchorCtr="0">
            <a:normAutofit fontScale="9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卡车及后市场服务平台</a:t>
            </a:r>
          </a:p>
        </p:txBody>
      </p:sp>
      <p:sp>
        <p:nvSpPr>
          <p:cNvPr id="92" name="文本框 91"/>
          <p:cNvSpPr txBox="1"/>
          <p:nvPr>
            <p:custDataLst>
              <p:tags r:id="rId29"/>
            </p:custDataLst>
          </p:nvPr>
        </p:nvSpPr>
        <p:spPr>
          <a:xfrm>
            <a:off x="8025765" y="3467735"/>
            <a:ext cx="3130550" cy="1014730"/>
          </a:xfrm>
          <a:prstGeom prst="rect">
            <a:avLst/>
          </a:prstGeom>
          <a:noFill/>
        </p:spPr>
        <p:txBody>
          <a:bodyPr wrap="square" lIns="90000" tIns="0" rIns="90000" bIns="46800">
            <a:normAutofit lnSpcReduction="10000"/>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卡车及二手车销售、出口销售</a:t>
            </a: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车后市场服务</a:t>
            </a: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汽车之家</a:t>
            </a: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全国卡车、货源调度匹配</a:t>
            </a:r>
          </a:p>
        </p:txBody>
      </p:sp>
      <p:sp>
        <p:nvSpPr>
          <p:cNvPr id="93" name="文本框 92"/>
          <p:cNvSpPr txBox="1"/>
          <p:nvPr>
            <p:custDataLst>
              <p:tags r:id="rId30"/>
            </p:custDataLst>
          </p:nvPr>
        </p:nvSpPr>
        <p:spPr>
          <a:xfrm>
            <a:off x="8025908" y="4727395"/>
            <a:ext cx="2708986" cy="401105"/>
          </a:xfrm>
          <a:prstGeom prst="rect">
            <a:avLst/>
          </a:prstGeom>
          <a:noFill/>
        </p:spPr>
        <p:txBody>
          <a:bodyPr wrap="square" lIns="90000" tIns="46800" rIns="90000" bIns="0" anchor="b" anchorCtr="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2000" spc="150">
                <a:solidFill>
                  <a:srgbClr val="E73035"/>
                </a:solidFill>
                <a:sym typeface="Arial" panose="020B0604020202020204" pitchFamily="34" charset="0"/>
              </a:rPr>
              <a:t>卡友社区</a:t>
            </a:r>
            <a:endParaRPr lang="zh-CN" altLang="en-US" sz="2000" b="1" spc="150" dirty="0">
              <a:solidFill>
                <a:srgbClr val="E73035"/>
              </a:solidFill>
              <a:latin typeface="微软雅黑" panose="020B0503020204020204" pitchFamily="34" charset="-122"/>
              <a:sym typeface="Arial" panose="020B0604020202020204" pitchFamily="34" charset="0"/>
            </a:endParaRPr>
          </a:p>
        </p:txBody>
      </p:sp>
      <p:sp>
        <p:nvSpPr>
          <p:cNvPr id="94" name="文本框 93"/>
          <p:cNvSpPr txBox="1"/>
          <p:nvPr>
            <p:custDataLst>
              <p:tags r:id="rId31"/>
            </p:custDataLst>
          </p:nvPr>
        </p:nvSpPr>
        <p:spPr>
          <a:xfrm>
            <a:off x="8025765" y="5342255"/>
            <a:ext cx="2708910" cy="1043305"/>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3765"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打造行业诚信体系</a:t>
            </a: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建立行业与政府通道</a:t>
            </a:r>
          </a:p>
          <a:p>
            <a:pPr>
              <a:lnSpc>
                <a:spcPct val="120000"/>
              </a:lnSpc>
            </a:pPr>
            <a:r>
              <a:rPr lang="zh-CN" altLang="en-US" sz="1400" spc="150" dirty="0">
                <a:solidFill>
                  <a:schemeClr val="tx1"/>
                </a:solidFill>
                <a:latin typeface="微软雅黑" panose="020B0503020204020204" pitchFamily="34" charset="-122"/>
                <a:ea typeface="微软雅黑" panose="020B0503020204020204" pitchFamily="34" charset="-122"/>
              </a:rPr>
              <a:t>提升行业服务质量</a:t>
            </a:r>
          </a:p>
        </p:txBody>
      </p:sp>
      <p:sp>
        <p:nvSpPr>
          <p:cNvPr id="2" name="标题 3"/>
          <p:cNvSpPr txBox="1"/>
          <p:nvPr>
            <p:custDataLst>
              <p:tags r:id="rId32"/>
            </p:custDataLst>
          </p:nvPr>
        </p:nvSpPr>
        <p:spPr>
          <a:xfrm>
            <a:off x="838200" y="259081"/>
            <a:ext cx="10515600" cy="986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ctr">
              <a:lnSpc>
                <a:spcPct val="120000"/>
              </a:lnSpc>
              <a:spcBef>
                <a:spcPts val="0"/>
              </a:spcBef>
              <a:spcAft>
                <a:spcPts val="0"/>
              </a:spcAft>
              <a:buSzPct val="100000"/>
              <a:buNone/>
            </a:pPr>
            <a:r>
              <a:rPr lang="zh-CN" altLang="en-US" sz="3600" b="1" spc="300" dirty="0">
                <a:solidFill>
                  <a:srgbClr val="E73035"/>
                </a:solidFill>
                <a:latin typeface="微软雅黑" panose="020B0503020204020204" pitchFamily="34" charset="-122"/>
                <a:ea typeface="微软雅黑" panose="020B0503020204020204" pitchFamily="34" charset="-122"/>
              </a:rPr>
              <a:t>未来规划</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5"/>
          <p:cNvSpPr/>
          <p:nvPr/>
        </p:nvSpPr>
        <p:spPr>
          <a:xfrm rot="18306730">
            <a:off x="3315494" y="-10319"/>
            <a:ext cx="1347788" cy="239712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 name="connsiteX0-27" fmla="*/ 6607342 w 6607342"/>
              <a:gd name="connsiteY0-28" fmla="*/ 0 h 6914242"/>
              <a:gd name="connsiteX1-29" fmla="*/ 1955514 w 6607342"/>
              <a:gd name="connsiteY1-30" fmla="*/ 6914242 h 6914242"/>
              <a:gd name="connsiteX2-31" fmla="*/ 2 w 6607342"/>
              <a:gd name="connsiteY2-32" fmla="*/ 4958857 h 6914242"/>
              <a:gd name="connsiteX3-33" fmla="*/ 6607342 w 6607342"/>
              <a:gd name="connsiteY3-34" fmla="*/ 0 h 6914242"/>
              <a:gd name="connsiteX0-35" fmla="*/ 6607342 w 6607342"/>
              <a:gd name="connsiteY0-36" fmla="*/ 0 h 5080852"/>
              <a:gd name="connsiteX1-37" fmla="*/ 2609482 w 6607342"/>
              <a:gd name="connsiteY1-38" fmla="*/ 5080852 h 5080852"/>
              <a:gd name="connsiteX2-39" fmla="*/ 2 w 6607342"/>
              <a:gd name="connsiteY2-40" fmla="*/ 4958857 h 5080852"/>
              <a:gd name="connsiteX3-41" fmla="*/ 6607342 w 6607342"/>
              <a:gd name="connsiteY3-42" fmla="*/ 0 h 5080852"/>
              <a:gd name="connsiteX0-43" fmla="*/ 6428460 w 6428460"/>
              <a:gd name="connsiteY0-44" fmla="*/ 0 h 5080852"/>
              <a:gd name="connsiteX1-45" fmla="*/ 2430600 w 6428460"/>
              <a:gd name="connsiteY1-46" fmla="*/ 5080852 h 5080852"/>
              <a:gd name="connsiteX2-47" fmla="*/ 1 w 6428460"/>
              <a:gd name="connsiteY2-48" fmla="*/ 5001697 h 5080852"/>
              <a:gd name="connsiteX3-49" fmla="*/ 6428460 w 6428460"/>
              <a:gd name="connsiteY3-50" fmla="*/ 0 h 5080852"/>
            </a:gdLst>
            <a:ahLst/>
            <a:cxnLst>
              <a:cxn ang="0">
                <a:pos x="connsiteX0-1" y="connsiteY0-2"/>
              </a:cxn>
              <a:cxn ang="0">
                <a:pos x="connsiteX1-3" y="connsiteY1-4"/>
              </a:cxn>
              <a:cxn ang="0">
                <a:pos x="connsiteX2-5" y="connsiteY2-6"/>
              </a:cxn>
              <a:cxn ang="0">
                <a:pos x="connsiteX3-7" y="connsiteY3-8"/>
              </a:cxn>
            </a:cxnLst>
            <a:rect l="l" t="t" r="r" b="b"/>
            <a:pathLst>
              <a:path w="6428460" h="5080852">
                <a:moveTo>
                  <a:pt x="6428460" y="0"/>
                </a:moveTo>
                <a:lnTo>
                  <a:pt x="2430600" y="5080852"/>
                </a:lnTo>
                <a:lnTo>
                  <a:pt x="1" y="5001697"/>
                </a:lnTo>
                <a:lnTo>
                  <a:pt x="6428460"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0" y="-12700"/>
            <a:ext cx="12192000" cy="68707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6870700">
                <a:moveTo>
                  <a:pt x="6248400" y="0"/>
                </a:moveTo>
                <a:lnTo>
                  <a:pt x="12192000" y="12700"/>
                </a:lnTo>
                <a:lnTo>
                  <a:pt x="12192000" y="6870700"/>
                </a:lnTo>
                <a:lnTo>
                  <a:pt x="0" y="6870700"/>
                </a:lnTo>
                <a:lnTo>
                  <a:pt x="6248400" y="0"/>
                </a:lnTo>
                <a:close/>
              </a:path>
            </a:pathLst>
          </a:cu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604" name="文本框 67"/>
          <p:cNvSpPr txBox="1"/>
          <p:nvPr/>
        </p:nvSpPr>
        <p:spPr>
          <a:xfrm>
            <a:off x="6634163" y="5036820"/>
            <a:ext cx="5316537" cy="1570038"/>
          </a:xfrm>
          <a:prstGeom prst="rect">
            <a:avLst/>
          </a:prstGeom>
          <a:noFill/>
          <a:ln w="9525">
            <a:noFill/>
          </a:ln>
        </p:spPr>
        <p:txBody>
          <a:bodyPr wrap="none">
            <a:spAutoFit/>
          </a:bodyPr>
          <a:lstStyle/>
          <a:p>
            <a:pPr eaLnBrk="1" hangingPunct="1"/>
            <a:r>
              <a:rPr lang="en-US" altLang="zh-CN" sz="9600" b="1" dirty="0">
                <a:solidFill>
                  <a:schemeClr val="bg1"/>
                </a:solidFill>
                <a:latin typeface="Arial" panose="020B0604020202020204" pitchFamily="34" charset="0"/>
                <a:sym typeface="Arial" panose="020B0604020202020204" pitchFamily="34" charset="0"/>
              </a:rPr>
              <a:t>THANKS</a:t>
            </a:r>
          </a:p>
        </p:txBody>
      </p:sp>
      <p:sp>
        <p:nvSpPr>
          <p:cNvPr id="12" name="矩形 5"/>
          <p:cNvSpPr/>
          <p:nvPr/>
        </p:nvSpPr>
        <p:spPr>
          <a:xfrm>
            <a:off x="1588" y="-36512"/>
            <a:ext cx="6248400" cy="69151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248400 w 12192000"/>
              <a:gd name="connsiteY0-2" fmla="*/ 0 h 6870700"/>
              <a:gd name="connsiteX1-3" fmla="*/ 12192000 w 12192000"/>
              <a:gd name="connsiteY1-4" fmla="*/ 12700 h 6870700"/>
              <a:gd name="connsiteX2-5" fmla="*/ 12192000 w 12192000"/>
              <a:gd name="connsiteY2-6" fmla="*/ 6870700 h 6870700"/>
              <a:gd name="connsiteX3-7" fmla="*/ 0 w 12192000"/>
              <a:gd name="connsiteY3-8" fmla="*/ 6870700 h 6870700"/>
              <a:gd name="connsiteX4-9" fmla="*/ 6248400 w 12192000"/>
              <a:gd name="connsiteY4-10" fmla="*/ 0 h 6870700"/>
              <a:gd name="connsiteX0-11" fmla="*/ 6248400 w 12192000"/>
              <a:gd name="connsiteY0-12" fmla="*/ 0 h 6870700"/>
              <a:gd name="connsiteX1-13" fmla="*/ 12192000 w 12192000"/>
              <a:gd name="connsiteY1-14" fmla="*/ 6870700 h 6870700"/>
              <a:gd name="connsiteX2-15" fmla="*/ 0 w 12192000"/>
              <a:gd name="connsiteY2-16" fmla="*/ 6870700 h 6870700"/>
              <a:gd name="connsiteX3-17" fmla="*/ 6248400 w 12192000"/>
              <a:gd name="connsiteY3-18" fmla="*/ 0 h 6870700"/>
              <a:gd name="connsiteX0-19" fmla="*/ 6248400 w 6248400"/>
              <a:gd name="connsiteY0-20" fmla="*/ 0 h 6914242"/>
              <a:gd name="connsiteX1-21" fmla="*/ 1596572 w 6248400"/>
              <a:gd name="connsiteY1-22" fmla="*/ 6914242 h 6914242"/>
              <a:gd name="connsiteX2-23" fmla="*/ 0 w 6248400"/>
              <a:gd name="connsiteY2-24" fmla="*/ 6870700 h 6914242"/>
              <a:gd name="connsiteX3-25" fmla="*/ 6248400 w 6248400"/>
              <a:gd name="connsiteY3-26" fmla="*/ 0 h 6914242"/>
            </a:gdLst>
            <a:ahLst/>
            <a:cxnLst>
              <a:cxn ang="0">
                <a:pos x="connsiteX0-1" y="connsiteY0-2"/>
              </a:cxn>
              <a:cxn ang="0">
                <a:pos x="connsiteX1-3" y="connsiteY1-4"/>
              </a:cxn>
              <a:cxn ang="0">
                <a:pos x="connsiteX2-5" y="connsiteY2-6"/>
              </a:cxn>
              <a:cxn ang="0">
                <a:pos x="connsiteX3-7" y="connsiteY3-8"/>
              </a:cxn>
            </a:cxnLst>
            <a:rect l="l" t="t" r="r" b="b"/>
            <a:pathLst>
              <a:path w="6248400" h="6914242">
                <a:moveTo>
                  <a:pt x="6248400" y="0"/>
                </a:moveTo>
                <a:lnTo>
                  <a:pt x="1596572" y="6914242"/>
                </a:lnTo>
                <a:lnTo>
                  <a:pt x="0" y="6870700"/>
                </a:lnTo>
                <a:lnTo>
                  <a:pt x="6248400" y="0"/>
                </a:lnTo>
                <a:close/>
              </a:path>
            </a:pathLst>
          </a:cu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矩形 12"/>
          <p:cNvSpPr/>
          <p:nvPr/>
        </p:nvSpPr>
        <p:spPr>
          <a:xfrm>
            <a:off x="5703888" y="-1077912"/>
            <a:ext cx="536575" cy="536575"/>
          </a:xfrm>
          <a:prstGeom prst="rect">
            <a:avLst/>
          </a:prstGeom>
          <a:solidFill>
            <a:srgbClr val="BA39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矩形 13"/>
          <p:cNvSpPr/>
          <p:nvPr/>
        </p:nvSpPr>
        <p:spPr>
          <a:xfrm>
            <a:off x="6454775" y="-1077912"/>
            <a:ext cx="536575" cy="536575"/>
          </a:xfrm>
          <a:prstGeom prst="rect">
            <a:avLst/>
          </a:prstGeom>
          <a:solidFill>
            <a:srgbClr val="E730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82" name="文本框 14"/>
          <p:cNvSpPr txBox="1"/>
          <p:nvPr/>
        </p:nvSpPr>
        <p:spPr>
          <a:xfrm>
            <a:off x="1223010" y="331788"/>
            <a:ext cx="2011680" cy="645160"/>
          </a:xfrm>
          <a:prstGeom prst="rect">
            <a:avLst/>
          </a:prstGeom>
          <a:noFill/>
          <a:ln w="9525">
            <a:noFill/>
          </a:ln>
        </p:spPr>
        <p:txBody>
          <a:bodyPr wrap="none">
            <a:spAutoFit/>
          </a:bodyPr>
          <a:lstStyle/>
          <a:p>
            <a:pPr eaLnBrk="1" hangingPunct="1"/>
            <a:r>
              <a:rPr lang="zh-CN" sz="3600" b="1" dirty="0">
                <a:solidFill>
                  <a:srgbClr val="E73035"/>
                </a:solidFill>
                <a:latin typeface="Arial" panose="020B0604020202020204" pitchFamily="34" charset="0"/>
                <a:sym typeface="Arial" panose="020B0604020202020204" pitchFamily="34" charset="0"/>
              </a:rPr>
              <a:t>京卡物联</a:t>
            </a:r>
          </a:p>
        </p:txBody>
      </p:sp>
      <p:pic>
        <p:nvPicPr>
          <p:cNvPr id="2" name="图片 1" descr="108"/>
          <p:cNvPicPr>
            <a:picLocks noChangeAspect="1"/>
          </p:cNvPicPr>
          <p:nvPr/>
        </p:nvPicPr>
        <p:blipFill>
          <a:blip r:embed="rId2"/>
          <a:stretch>
            <a:fillRect/>
          </a:stretch>
        </p:blipFill>
        <p:spPr>
          <a:xfrm>
            <a:off x="146050" y="200660"/>
            <a:ext cx="907415" cy="907415"/>
          </a:xfrm>
          <a:prstGeom prst="rect">
            <a:avLst/>
          </a:prstGeom>
        </p:spPr>
      </p:pic>
      <p:pic>
        <p:nvPicPr>
          <p:cNvPr id="3" name="图片 2"/>
          <p:cNvPicPr>
            <a:picLocks noChangeAspect="1"/>
          </p:cNvPicPr>
          <p:nvPr/>
        </p:nvPicPr>
        <p:blipFill>
          <a:blip r:embed="rId3"/>
          <a:stretch>
            <a:fillRect/>
          </a:stretch>
        </p:blipFill>
        <p:spPr>
          <a:xfrm>
            <a:off x="9460230" y="2788920"/>
            <a:ext cx="2247900" cy="224790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d5baa9f4352cf043e6ddefa225d98f12ab7d"/>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204767"/>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TEMPLATE_SUBCATEGORY" val="17"/>
  <p:tag name="KSO_WM_TEMPLATE_MASTER_TYPE" val="0"/>
  <p:tag name="KSO_WM_TEMPLATE_COLOR_TYPE" val="1"/>
  <p:tag name="KSO_WM_TAG_VERSION" val="1.0"/>
  <p:tag name="KSO_WM_BEAUTIFY_FLAG" val="#wm#"/>
  <p:tag name="KSO_WM_TEMPLATE_CATEGORY" val="diagram"/>
  <p:tag name="KSO_WM_TEMPLATE_INDEX" val="20204767"/>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60"/>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60"/>
  <p:tag name="KSO_WM_TEMPLATE_MASTER_THUMB_INDEX" val="12"/>
  <p:tag name="KSO_WM_TEMPLATE_THUMBS_INDEX" val="1、4、8、9、12、13、18、19、20、22、24、25、26、27、29"/>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7388"/>
  <p:tag name="KSO_WM_SLIDE_BACKGROUND" val="[&quot;navigation&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XID" val="5ecf7885ddc3daf3fef3fc22"/>
  <p:tag name="KSO_WM_CHIP_FILLPROP" val="[[{&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pictext&quot;,&quot;text&quot;,&quot;picture&quot;,&quot;chart&quot;,&quot;table&quot;,&quot;video&quot;],&quot;support_features&quot;:[&quot;collage&quot;]},{&quot;fill_id&quot;:&quot;e836bed5e59843b5bc0179a1591ebf37&quot;,&quot;fill_align&quot;:&quot;lm&quot;,&quot;text_align&quot;:&quot;lm&quot;,&quot;text_direction&quot;:&quot;horizontal&quot;,&quot;chip_types&quot;:[&quot;diagram&quot;,&quot;pictext&quot;,&quot;text&quot;,&quot;picture&quot;,&quot;chart&quot;,&quot;table&quot;,&quot;video&quot;],&quot;support_features&quot;:[&quot;collage&quot;]}],[{&quot;fill_id&quot;:&quot;722accd572074b41a2d4cf8c733c9957&quot;,&quot;fill_align&quot;:&quot;cm&quot;,&quot;text_align&quot;:&quot;lm&quot;,&quot;text_direction&quot;:&quot;horizontal&quot;,&quot;chip_types&quot;:[&quot;header&quot;]},{&quot;fill_id&quot;:&quot;164c300f690d423ab1b6e3b65edb0bf9&quot;,&quot;fill_align&quot;:&quot;rm&quot;,&quot;text_align&quot;:&quot;lm&quot;,&quot;text_direction&quot;:&quot;horizontal&quot;,&quot;chip_types&quot;:[&quot;diagram&quot;,&quot;picture&quot;],&quot;support_features&quot;:[&quot;collage&quot;]},{&quot;fill_id&quot;:&quot;e836bed5e59843b5bc0179a1591ebf37&quot;,&quot;fill_align&quot;:&quot;lm&quot;,&quot;text_align&quot;:&quot;lm&quot;,&quot;text_direction&quot;:&quot;horizontal&quot;,&quot;chip_types&quot;:[&quot;pictext&quot;,&quot;text&quot;,&quot;picture&quot;,&quot;chart&quot;,&quot;table&quot;,&quot;video&quot;],&quot;support_features&quot;:[&quot;collage&quot;]}]]"/>
  <p:tag name="KSO_WM_SLIDE_ID" val="diagram2020738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60*444"/>
  <p:tag name="KSO_WM_SLIDE_POSITION" val="0*0"/>
  <p:tag name="KSO_WM_TAG_VERSION" val="1.0"/>
  <p:tag name="KSO_WM_SLIDE_LAYOUT" val="a_f"/>
  <p:tag name="KSO_WM_SLIDE_LAYOUT_CNT" val="1_2"/>
  <p:tag name="KSO_WM_CHIP_GROUPID" val="5ed8bf58afe44fab1839c20c"/>
  <p:tag name="KSO_WM_SLIDE_BK_DARK_LIGHT" val="2"/>
  <p:tag name="KSO_WM_SLIDE_BACKGROUND_TYPE" val="navigation"/>
  <p:tag name="KSO_WM_SLIDE_SUPPORT_FEATURE_TYPE" val="0"/>
  <p:tag name="KSO_WM_TEMPLATE_ASSEMBLE_XID" val="5eecbaf6a758c1ec0b708b3b"/>
  <p:tag name="KSO_WM_TEMPLATE_ASSEMBLE_GROUPID" val="5eecbaf6a758c1ec0b708b3b"/>
  <p:tag name="KSO_WM_SLIDE_LAYOUT_INFO" val="{&quot;id&quot;:&quot;2020-06-19T21:18:52&quot;,&quot;maxSize&quot;:{&quot;size1&quot;:13.300000000000001},&quot;minSize&quot;:{&quot;size1&quot;:13.300000000000001},&quot;normalSize&quot;:{&quot;size1&quot;:13.300000000000001},&quot;subLayout&quot;:[{&quot;backgroundInfo&quot;:[{&quot;bottom&quot;:0,&quot;bottomAbs&quot;:false,&quot;left&quot;:0,&quot;leftAbs&quot;:false,&quot;right&quot;:0,&quot;rightAbs&quot;:false,&quot;top&quot;:0,&quot;topAbs&quot;:false,&quot;type&quot;:&quot;navigation&quot;}],&quot;id&quot;:&quot;2020-06-19T21:18:52&quot;,&quot;margin&quot;:{&quot;bottom&quot;:0.42300000786781311,&quot;left&quot;:0.84700000286102295,&quot;right&quot;:0.84700000286102295,&quot;top&quot;:0.42300000786781311},&quot;type&quot;:0},{&quot;direction&quot;:1,&quot;id&quot;:&quot;2020-06-19T21:18:52&quot;,&quot;maxSize&quot;:{&quot;size1&quot;:53.757678643477263},&quot;minSize&quot;:{&quot;size1&quot;:41.157678643477269},&quot;normalSize&quot;:{&quot;size1&quot;:41.207678643477266},&quot;subLayout&quot;:[{&quot;id&quot;:&quot;2020-06-19T21:18:52&quot;,&quot;margin&quot;:{&quot;bottom&quot;:1.6929999589920044,&quot;left&quot;:1.6929999589920044,&quot;right&quot;:0,&quot;top&quot;:0.84700000286102295},&quot;type&quot;:0},{&quot;id&quot;:&quot;2020-06-19T21:18:52&quot;,&quot;margin&quot;:{&quot;bottom&quot;:1.6929999589920044,&quot;left&quot;:1.6670000553131104,&quot;right&quot;:1.6929999589920044,&quot;top&quot;:0.84700000286102295},&quot;type&quot;:0}],&quot;type&quot;:0}],&quot;type&quot;:0}"/>
  <p:tag name="KSO_WM_SPECIAL_SOURCE" val="bdnull"/>
</p:tagLst>
</file>

<file path=ppt/tags/tag2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 name="KSO_WM_UNIT_FILL_FORE_SCHEMECOLOR_INDEX_BRIGHTNESS" val="-0.5"/>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8"/>
  <p:tag name="KSO_WM_UNIT_HIGHLIGHT" val="0"/>
  <p:tag name="KSO_WM_UNIT_COMPATIBLE" val="0"/>
  <p:tag name="KSO_WM_UNIT_DIAGRAM_ISNUMVISUAL" val="0"/>
  <p:tag name="KSO_WM_UNIT_DIAGRAM_ISREFERUNIT" val="0"/>
  <p:tag name="KSO_WM_UNIT_TYPE" val="a"/>
  <p:tag name="KSO_WM_UNIT_INDEX" val="1"/>
  <p:tag name="KSO_WM_UNIT_ID" val="diagram20207388_1*a*1"/>
  <p:tag name="KSO_WM_TEMPLATE_CATEGORY" val="diagram"/>
  <p:tag name="KSO_WM_TEMPLATE_INDEX" val="2020738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a243a843039f4a758342033f2d1688e1"/>
  <p:tag name="KSO_WM_ASSEMBLE_CHIP_INDEX" val="3d35ef34ba894fee97aff8dd4d191894"/>
  <p:tag name="KSO_WM_UNIT_TEXT_FILL_FORE_SCHEMECOLOR_INDEX_BRIGHTNESS" val="0"/>
  <p:tag name="KSO_WM_UNIT_TEXT_FILL_FORE_SCHEMECOLOR_INDEX" val="13"/>
  <p:tag name="KSO_WM_UNIT_TEXT_FILL_TYPE" val="1"/>
  <p:tag name="KSO_WM_TEMPLATE_ASSEMBLE_XID" val="5eecbaf6a758c1ec0b708b3b"/>
  <p:tag name="KSO_WM_TEMPLATE_ASSEMBLE_GROUPID" val="5eecbaf6a758c1ec0b708b3b"/>
</p:tagLst>
</file>

<file path=ppt/tags/tag207.xml><?xml version="1.0" encoding="utf-8"?>
<p:tagLst xmlns:a="http://schemas.openxmlformats.org/drawingml/2006/main" xmlns:r="http://schemas.openxmlformats.org/officeDocument/2006/relationships" xmlns:p="http://schemas.openxmlformats.org/presentationml/2006/main">
  <p:tag name="KSO_WM_SLIDE_ID" val="diagram20199381_4"/>
  <p:tag name="KSO_WM_TEMPLATE_SUBCATEGORY" val="0"/>
  <p:tag name="KSO_WM_TEMPLATE_MASTER_TYPE" val="0"/>
  <p:tag name="KSO_WM_TEMPLATE_COLOR_TYPE" val="1"/>
  <p:tag name="KSO_WM_SLIDE_TYPE" val="text"/>
  <p:tag name="KSO_WM_SLIDE_SUBTYPE" val="diag"/>
  <p:tag name="KSO_WM_SLIDE_ITEM_CNT" val="5"/>
  <p:tag name="KSO_WM_SLIDE_INDEX" val="4"/>
  <p:tag name="KSO_WM_SLIDE_SIZE" val="883.114*224.427"/>
  <p:tag name="KSO_WM_SLIDE_POSITION" val="38.443*203.25"/>
  <p:tag name="KSO_WM_DIAGRAM_GROUP_CODE" val="m1-1"/>
  <p:tag name="KSO_WM_SLIDE_DIAGTYPE" val="m"/>
  <p:tag name="KSO_WM_TAG_VERSION" val="1.0"/>
  <p:tag name="KSO_WM_BEAUTIFY_FLAG" val="#wm#"/>
  <p:tag name="KSO_WM_TEMPLATE_CATEGORY" val="diagram"/>
  <p:tag name="KSO_WM_TEMPLATE_INDEX" val="20199381"/>
  <p:tag name="KSO_WM_SLIDE_LAYOUT" val="a_m"/>
  <p:tag name="KSO_WM_SLIDE_LAYOUT_CNT" val="1_1"/>
  <p:tag name="KSO_WM_SLIDE_BK_DARK_LIGHT" val="2"/>
  <p:tag name="KSO_WM_SLIDE_BACKGROUND_TYPE" val="general"/>
  <p:tag name="KSO_WM_SPECIAL_SOURCE" val="bdnull"/>
</p:tagLst>
</file>

<file path=ppt/tags/tag20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m1-1"/>
  <p:tag name="KSO_WM_UNIT_TYPE" val="a"/>
  <p:tag name="KSO_WM_UNIT_INDEX" val="1"/>
  <p:tag name="KSO_WM_UNIT_ID" val="diagram20199381_4*a*1"/>
  <p:tag name="KSO_WM_TEMPLATE_CATEGORY" val="diagram"/>
  <p:tag name="KSO_WM_TEMPLATE_INDEX" val="20199381"/>
  <p:tag name="KSO_WM_UNIT_LAYERLEVEL" val="1"/>
  <p:tag name="KSO_WM_TAG_VERSION" val="1.0"/>
  <p:tag name="KSO_WM_BEAUTIFY_FLAG" val="#wm#"/>
  <p:tag name="KSO_WM_UNIT_PRESET_TEXT" val="项目进展节奏"/>
  <p:tag name="KSO_WM_UNIT_USESOURCEFORMAT_APPLY" val="1"/>
</p:tagLst>
</file>

<file path=ppt/tags/tag2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199381_4*i*1"/>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199381_4*i*2"/>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199381_4*i*3"/>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199381_4*i*4"/>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5"/>
  <p:tag name="KSO_WM_UNIT_ID" val="diagram20199381_4*i*5"/>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6"/>
  <p:tag name="KSO_WM_UNIT_ID" val="diagram20199381_4*i*6"/>
  <p:tag name="KSO_WM_TEMPLATE_CATEGORY" val="diagram"/>
  <p:tag name="KSO_WM_TEMPLATE_INDEX" val="20199381"/>
  <p:tag name="KSO_WM_UNIT_LAYERLEVEL" val="1"/>
  <p:tag name="KSO_WM_TAG_VERSION" val="1.0"/>
  <p:tag name="KSO_WM_BEAUTIFY_FLAG" val="#wm#"/>
  <p:tag name="KSO_WM_UNIT_USESOURCEFORMAT_APPLY" val="1"/>
  <p:tag name="KSO_WM_UNIT_FILL_FORE_SCHEMECOLOR_INDEX_BRIGHTNESS" val="-0.15"/>
  <p:tag name="KSO_WM_UNIT_FILL_FORE_SCHEMECOLOR_INDEX" val="14"/>
  <p:tag name="KSO_WM_UNIT_FILL_TYPE" val="1"/>
</p:tagLst>
</file>

<file path=ppt/tags/tag2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9381_4*m_h_i*1_1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9381_4*m_h_i*1_1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199381_4*m_h_a*1_1_1"/>
  <p:tag name="KSO_WM_TEMPLATE_CATEGORY" val="diagram"/>
  <p:tag name="KSO_WM_TEMPLATE_INDEX" val="20199381"/>
  <p:tag name="KSO_WM_UNIT_LAYERLEVEL" val="1_1_1"/>
  <p:tag name="KSO_WM_TAG_VERSION" val="1.0"/>
  <p:tag name="KSO_WM_BEAUTIFY_FLAG" val="#wm#"/>
  <p:tag name="KSO_WM_UNIT_PRESET_TEXT" val="第一阶段&#10;(2015-2016年中)"/>
  <p:tag name="KSO_WM_UNIT_USESOURCEFORMAT_APPLY" val="1"/>
  <p:tag name="KSO_WM_UNIT_TEXT_FILL_FORE_SCHEMECOLOR_INDEX_BRIGHTNESS" val="0"/>
  <p:tag name="KSO_WM_UNIT_TEXT_FILL_FORE_SCHEMECOLOR_INDEX" val="14"/>
  <p:tag name="KSO_WM_UNIT_TEXT_FILL_TYPE" val="1"/>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9381_4*m_h_i*1_2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4"/>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9381_4*m_h_i*1_2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2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199381_4*m_h_a*1_2_1"/>
  <p:tag name="KSO_WM_TEMPLATE_CATEGORY" val="diagram"/>
  <p:tag name="KSO_WM_TEMPLATE_INDEX" val="20199381"/>
  <p:tag name="KSO_WM_UNIT_LAYERLEVEL" val="1_1_1"/>
  <p:tag name="KSO_WM_TAG_VERSION" val="1.0"/>
  <p:tag name="KSO_WM_BEAUTIFY_FLAG" val="#wm#"/>
  <p:tag name="KSO_WM_UNIT_PRESET_TEXT" val="第二阶段&#10;(2016-2017年中)"/>
  <p:tag name="KSO_WM_UNIT_USESOURCEFORMAT_APPLY" val="1"/>
  <p:tag name="KSO_WM_UNIT_TEXT_FILL_FORE_SCHEMECOLOR_INDEX_BRIGHTNESS" val="0"/>
  <p:tag name="KSO_WM_UNIT_TEXT_FILL_FORE_SCHEMECOLOR_INDEX" val="14"/>
  <p:tag name="KSO_WM_UNIT_TEXT_FILL_TYPE" val="1"/>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9381_4*m_h_i*1_3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7"/>
  <p:tag name="KSO_WM_UNIT_LINE_FILL_TYPE" val="2"/>
  <p:tag name="KSO_WM_UNIT_TEXT_FILL_FORE_SCHEMECOLOR_INDEX_BRIGHTNESS" val="0"/>
  <p:tag name="KSO_WM_UNIT_TEXT_FILL_FORE_SCHEMECOLOR_INDEX" val="2"/>
  <p:tag name="KSO_WM_UNIT_TEXT_FILL_TYPE" val="1"/>
</p:tagLst>
</file>

<file path=ppt/tags/tag2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9381_4*m_h_i*1_3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22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199381_4*m_h_a*1_3_1"/>
  <p:tag name="KSO_WM_TEMPLATE_CATEGORY" val="diagram"/>
  <p:tag name="KSO_WM_TEMPLATE_INDEX" val="20199381"/>
  <p:tag name="KSO_WM_UNIT_LAYERLEVEL" val="1_1_1"/>
  <p:tag name="KSO_WM_TAG_VERSION" val="1.0"/>
  <p:tag name="KSO_WM_BEAUTIFY_FLAG" val="#wm#"/>
  <p:tag name="KSO_WM_UNIT_PRESET_TEXT" val="第三阶段&#10;(2017-2018年中)"/>
  <p:tag name="KSO_WM_UNIT_USESOURCEFORMAT_APPLY" val="1"/>
  <p:tag name="KSO_WM_UNIT_TEXT_FILL_FORE_SCHEMECOLOR_INDEX_BRIGHTNESS" val="0"/>
  <p:tag name="KSO_WM_UNIT_TEXT_FILL_FORE_SCHEMECOLOR_INDEX" val="14"/>
  <p:tag name="KSO_WM_UNIT_TEXT_FILL_TYPE" val="1"/>
</p:tagLst>
</file>

<file path=ppt/tags/tag2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199381_4*m_h_i*1_4_2"/>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8"/>
  <p:tag name="KSO_WM_UNIT_LINE_FILL_TYPE" val="2"/>
  <p:tag name="KSO_WM_UNIT_TEXT_FILL_FORE_SCHEMECOLOR_INDEX_BRIGHTNESS" val="0"/>
  <p:tag name="KSO_WM_UNIT_TEXT_FILL_FORE_SCHEMECOLOR_INDEX" val="2"/>
  <p:tag name="KSO_WM_UNIT_TEXT_FILL_TYPE" val="1"/>
</p:tagLst>
</file>

<file path=ppt/tags/tag2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199381_4*m_h_i*1_4_1"/>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Lst>
</file>

<file path=ppt/tags/tag22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199381_4*m_h_a*1_4_1"/>
  <p:tag name="KSO_WM_TEMPLATE_CATEGORY" val="diagram"/>
  <p:tag name="KSO_WM_TEMPLATE_INDEX" val="20199381"/>
  <p:tag name="KSO_WM_UNIT_LAYERLEVEL" val="1_1_1"/>
  <p:tag name="KSO_WM_TAG_VERSION" val="1.0"/>
  <p:tag name="KSO_WM_BEAUTIFY_FLAG" val="#wm#"/>
  <p:tag name="KSO_WM_UNIT_PRESET_TEXT" val="第四阶段&#10;(2018-2019年中)"/>
  <p:tag name="KSO_WM_UNIT_USESOURCEFORMAT_APPLY" val="1"/>
  <p:tag name="KSO_WM_UNIT_TEXT_FILL_FORE_SCHEMECOLOR_INDEX_BRIGHTNESS" val="0"/>
  <p:tag name="KSO_WM_UNIT_TEXT_FILL_FORE_SCHEMECOLOR_INDEX" val="14"/>
  <p:tag name="KSO_WM_UNIT_TEXT_FILL_TYPE" val="1"/>
</p:tagLst>
</file>

<file path=ppt/tags/tag2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199381_4*m_h_i*1_5_1"/>
  <p:tag name="KSO_WM_TEMPLATE_CATEGORY" val="diagram"/>
  <p:tag name="KSO_WM_TEMPLATE_INDEX" val="20199381"/>
  <p:tag name="KSO_WM_UNIT_LAYERLEVEL" val="1_1_1"/>
  <p:tag name="KSO_WM_TAG_VERSION" val="1.0"/>
  <p:tag name="KSO_WM_BEAUTIFY_FLAG" val="#wm#"/>
  <p:tag name="KSO_WM_UNIT_USESOURCEFORMAT_APPLY" val="1"/>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2"/>
  <p:tag name="KSO_WM_UNIT_TEXT_FILL_TYPE" val="1"/>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2"/>
  <p:tag name="KSO_WM_UNIT_ID" val="diagram20199381_4*m_h_i*1_5_2"/>
  <p:tag name="KSO_WM_TEMPLATE_CATEGORY" val="diagram"/>
  <p:tag name="KSO_WM_TEMPLATE_INDEX" val="20199381"/>
  <p:tag name="KSO_WM_UNIT_LAYERLEVEL" val="1_1_1"/>
  <p:tag name="KSO_WM_TAG_VERSION" val="1.0"/>
  <p:tag name="KSO_WM_BEAUTIFY_FLAG" val="#wm#"/>
  <p:tag name="KSO_WM_UNIT_USESOURCEFORMAT_APPLY" val="1"/>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2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TYPE" val="m_h_a"/>
  <p:tag name="KSO_WM_UNIT_INDEX" val="1_5_1"/>
  <p:tag name="KSO_WM_UNIT_ID" val="diagram20199381_4*m_h_a*1_5_1"/>
  <p:tag name="KSO_WM_TEMPLATE_CATEGORY" val="diagram"/>
  <p:tag name="KSO_WM_TEMPLATE_INDEX" val="20199381"/>
  <p:tag name="KSO_WM_UNIT_LAYERLEVEL" val="1_1_1"/>
  <p:tag name="KSO_WM_TAG_VERSION" val="1.0"/>
  <p:tag name="KSO_WM_BEAUTIFY_FLAG" val="#wm#"/>
  <p:tag name="KSO_WM_UNIT_PRESET_TEXT" val="第五阶段&#10;(2019-2020年中)"/>
  <p:tag name="KSO_WM_UNIT_USESOURCEFORMAT_APPLY" val="1"/>
  <p:tag name="KSO_WM_UNIT_TEXT_FILL_FORE_SCHEMECOLOR_INDEX_BRIGHTNESS" val="0"/>
  <p:tag name="KSO_WM_UNIT_TEXT_FILL_FORE_SCHEMECOLOR_INDEX" val="14"/>
  <p:tag name="KSO_WM_UNIT_TEXT_FILL_TYPE" val="1"/>
</p:tagLst>
</file>

<file path=ppt/tags/tag23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9381_4*m_h_f*1_1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199381_4*m_h_f*1_2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199381_4*m_h_f*1_3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199381_4*m_h_f*1_4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5_1"/>
  <p:tag name="KSO_WM_UNIT_ID" val="diagram20199381_4*m_h_f*1_5_1"/>
  <p:tag name="KSO_WM_TEMPLATE_CATEGORY" val="diagram"/>
  <p:tag name="KSO_WM_TEMPLATE_INDEX" val="20199381"/>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
  <p:tag name="KSO_WM_UNIT_USESOURCEFORMAT_APPLY" val="1"/>
  <p:tag name="KSO_WM_UNIT_TEXT_FILL_FORE_SCHEMECOLOR_INDEX_BRIGHTNESS" val="0.25"/>
  <p:tag name="KSO_WM_UNIT_TEXT_FILL_FORE_SCHEMECOLOR_INDEX" val="13"/>
  <p:tag name="KSO_WM_UNIT_TEXT_FILL_TYPE" val="1"/>
</p:tagLst>
</file>

<file path=ppt/tags/tag235.xml><?xml version="1.0" encoding="utf-8"?>
<p:tagLst xmlns:a="http://schemas.openxmlformats.org/drawingml/2006/main" xmlns:r="http://schemas.openxmlformats.org/officeDocument/2006/relationships" xmlns:p="http://schemas.openxmlformats.org/presentationml/2006/main">
  <p:tag name="KSO_WM_SLIDE_ID" val="diagram20204767_2"/>
  <p:tag name="KSO_WM_TEMPLATE_SUBCATEGORY" val="17"/>
  <p:tag name="KSO_WM_TEMPLATE_MASTER_TYPE" val="0"/>
  <p:tag name="KSO_WM_TEMPLATE_COLOR_TYPE" val="1"/>
  <p:tag name="KSO_WM_SLIDE_TYPE" val="text"/>
  <p:tag name="KSO_WM_SLIDE_SUBTYPE" val="diag"/>
  <p:tag name="KSO_WM_SLIDE_ITEM_CNT" val="3"/>
  <p:tag name="KSO_WM_SLIDE_INDEX" val="2"/>
  <p:tag name="KSO_WM_SLIDE_SIZE" val="864.05*304.344"/>
  <p:tag name="KSO_WM_SLIDE_POSITION" val="48.25*180.961"/>
  <p:tag name="KSO_WM_DIAGRAM_GROUP_CODE" val="l1-1"/>
  <p:tag name="KSO_WM_SLIDE_DIAGTYPE" val="l"/>
  <p:tag name="KSO_WM_TAG_VERSION" val="1.0"/>
  <p:tag name="KSO_WM_BEAUTIFY_FLAG" val="#wm#"/>
  <p:tag name="KSO_WM_TEMPLATE_CATEGORY" val="diagram"/>
  <p:tag name="KSO_WM_TEMPLATE_INDEX" val="20204767"/>
  <p:tag name="KSO_WM_SLIDE_LAYOUT" val="a_b_l"/>
  <p:tag name="KSO_WM_SLIDE_LAYOUT_CNT" val="1_1_1"/>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1_1"/>
  <p:tag name="KSO_WM_UNIT_INDEX" val="1_1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2_1"/>
  <p:tag name="KSO_WM_UNIT_INDEX" val="1_2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LAYERLEVEL" val="1_1_1"/>
  <p:tag name="KSO_WM_TEMPLATE_INDEX" val="20204767"/>
  <p:tag name="KSO_WM_TEMPLATE_CATEGORY" val="diagram"/>
  <p:tag name="KSO_WM_UNIT_ID" val="diagram20204767_2*l_h_f*1_3_1"/>
  <p:tag name="KSO_WM_UNIT_INDEX" val="1_3_1"/>
  <p:tag name="KSO_WM_UNIT_TYPE" val="l_h_f"/>
  <p:tag name="KSO_WM_DIAGRAM_GROUP_CODE" val="l1-1"/>
  <p:tag name="KSO_WM_UNIT_DIAGRAM_ISREFERUNIT" val="0"/>
  <p:tag name="KSO_WM_UNIT_DIAGRAM_ISNUMVISUAL" val="0"/>
  <p:tag name="KSO_WM_UNIT_COMPATIBLE" val="0"/>
  <p:tag name="KSO_WM_UNIT_HIGHLIGHT" val="0"/>
  <p:tag name="KSO_WM_UNIT_VALUE" val="48"/>
  <p:tag name="KSO_WM_UNIT_NOCLEAR" val="0"/>
  <p:tag name="KSO_WM_UNIT_PRESET_TEXT" val="点击此处添加正文，文字是您思想的提炼，请您尽可能提炼思想的精髓，然后简单的阐述您的观点。"/>
  <p:tag name="KSO_WM_UNIT_TEXT_FILL_FORE_SCHEMECOLOR_INDEX" val="13"/>
  <p:tag name="KSO_WM_UNIT_TEXT_FILL_TYPE" val="1"/>
  <p:tag name="KSO_WM_UNIT_USESOURCEFORMAT_APPLY" val="1"/>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a*1"/>
  <p:tag name="KSO_WM_UNIT_INDEX" val="1"/>
  <p:tag name="KSO_WM_UNIT_TYPE" val="a"/>
  <p:tag name="KSO_WM_DIAGRAM_GROUP_CODE" val="l1-1"/>
  <p:tag name="KSO_WM_UNIT_DIAGRAM_ISREFERUNIT" val="0"/>
  <p:tag name="KSO_WM_UNIT_DIAGRAM_ISNUMVISUAL" val="0"/>
  <p:tag name="KSO_WM_UNIT_COMPATIBLE" val="0"/>
  <p:tag name="KSO_WM_UNIT_HIGHLIGHT" val="0"/>
  <p:tag name="KSO_WM_UNIT_VALUE" val="26"/>
  <p:tag name="KSO_WM_UNIT_NOCLEAR" val="0"/>
  <p:tag name="KSO_WM_UNIT_PRESET_TEXT" val="点击此处添加标题"/>
  <p:tag name="KSO_WM_UNIT_ISCONTENTSTITLE" val="0"/>
  <p:tag name="KSO_WM_UNIT_TEXT_FILL_FORE_SCHEMECOLOR_INDEX" val="13"/>
  <p:tag name="KSO_WM_UNIT_TEXT_FILL_TYPE" val="1"/>
  <p:tag name="KSO_WM_UNIT_USESOURCEFORMAT_APPLY" val="1"/>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LAYERLEVEL" val="1"/>
  <p:tag name="KSO_WM_TEMPLATE_INDEX" val="20204767"/>
  <p:tag name="KSO_WM_TEMPLATE_CATEGORY" val="diagram"/>
  <p:tag name="KSO_WM_UNIT_ID" val="diagram20204767_2*b*1"/>
  <p:tag name="KSO_WM_UNIT_INDEX" val="1"/>
  <p:tag name="KSO_WM_UNIT_TYPE" val="b"/>
  <p:tag name="KSO_WM_UNIT_DIAGRAM_ISREFERUNIT" val="0"/>
  <p:tag name="KSO_WM_UNIT_DIAGRAM_ISNUMVISUAL" val="0"/>
  <p:tag name="KSO_WM_UNIT_COMPATIBLE" val="1"/>
  <p:tag name="KSO_WM_UNIT_HIGHLIGHT" val="0"/>
  <p:tag name="KSO_WM_UNIT_VALUE" val="47"/>
  <p:tag name="KSO_WM_UNIT_NOCLEAR" val="0"/>
  <p:tag name="KSO_WM_UNIT_PRESET_TEXT" val="点击此处添加副标题"/>
  <p:tag name="KSO_WM_UNIT_ISCONTENTSTITLE" val="0"/>
  <p:tag name="KSO_WM_DIAGRAM_GROUP_CODE" val="l1-1"/>
  <p:tag name="KSO_WM_UNIT_TEXT_FILL_FORE_SCHEMECOLOR_INDEX" val="13"/>
  <p:tag name="KSO_WM_UNIT_TEXT_FILL_TYPE" val="1"/>
  <p:tag name="KSO_WM_UNIT_USESOURCEFORMAT_APPLY" val="1"/>
</p:tagLst>
</file>

<file path=ppt/tags/tag241.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242.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243.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244.xml><?xml version="1.0" encoding="utf-8"?>
<p:tagLst xmlns:a="http://schemas.openxmlformats.org/drawingml/2006/main" xmlns:r="http://schemas.openxmlformats.org/officeDocument/2006/relationships" xmlns:p="http://schemas.openxmlformats.org/presentationml/2006/main">
  <p:tag name="KSO_WM_UNIT_VALUE" val="1030*3047"/>
  <p:tag name="KSO_WM_UNIT_HIGHLIGHT" val="0"/>
  <p:tag name="KSO_WM_UNIT_COMPATIBLE" val="0"/>
  <p:tag name="KSO_WM_UNIT_DIAGRAM_ISNUMVISUAL" val="0"/>
  <p:tag name="KSO_WM_UNIT_DIAGRAM_ISREFERUNIT" val="0"/>
  <p:tag name="KSO_WM_UNIT_TYPE" val="d"/>
  <p:tag name="KSO_WM_UNIT_INDEX" val="1"/>
  <p:tag name="KSO_WM_UNIT_ID" val="diagram20200317_1*d*1"/>
  <p:tag name="KSO_WM_TEMPLATE_CATEGORY" val="diagram"/>
  <p:tag name="KSO_WM_TEMPLATE_INDEX" val="20200317"/>
  <p:tag name="KSO_WM_UNIT_LAYERLEVEL" val="1"/>
  <p:tag name="KSO_WM_TAG_VERSION" val="1.0"/>
  <p:tag name="KSO_WM_BEAUTIFY_FLAG" val="#wm#"/>
  <p:tag name="KSO_WM_UNIT_PLACING_PICTURE_INFO" val="{&quot;code&quot;:&quot;a&quot;,&quot;full_picture&quot;:true,&quot;last_crop_picture&quot;:&quot;1-1&quot;,&quot;last_full_picture&quot;:&quot;a&quot;,&quot;margin&quot;:{&quot;bottom&quot;:24.657490945580889,&quot;top&quot;:24.616099793659885},&quot;scheme&quot;:&quot;2-0&quot;,&quot;spacing&quot;:5}"/>
  <p:tag name="KSO_WM_UNIT_BLOCK" val="0"/>
  <p:tag name="KSO_WM_UNIT_PLACING_PICTURE" val="43710.7111956018"/>
  <p:tag name="KSO_WM_UNIT_SUPPORT_UNIT_TYPE" val="[&quot;all&quot;]"/>
  <p:tag name="KSO_WM_UNIT_PLACING_PICTURE_USER_VIEWPORT" val="{&quot;height&quot;:4857.7370078740159,&quot;width&quot;:8602.5511811023625}"/>
  <p:tag name="KSO_WM_UNIT_PLACING_PICTURE_USER_VIEWPORT_SMARTMENU" val="{&quot;height&quot;:4857.7374137308088,&quot;width&quot;:8602.5517692131489}"/>
  <p:tag name="KSO_WM_UNIT_PLACING_PICTURE_USER_RELATIVERECTANGLE_SMARTMENU" val="{&quot;bottom&quot;:0,&quot;left&quot;:0,&quot;right&quot;:0,&quot;top&quot;:0}"/>
</p:tagLst>
</file>

<file path=ppt/tags/tag245.xml><?xml version="1.0" encoding="utf-8"?>
<p:tagLst xmlns:a="http://schemas.openxmlformats.org/drawingml/2006/main" xmlns:r="http://schemas.openxmlformats.org/officeDocument/2006/relationships" xmlns:p="http://schemas.openxmlformats.org/presentationml/2006/main">
  <p:tag name="KSO_WM_SLIDE_ID" val="diagram2020872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79*480"/>
  <p:tag name="KSO_WM_SLIDE_POSITION" val="-19*0"/>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SLIDE_BK_DARK_LIGHT" val="2"/>
  <p:tag name="KSO_WM_SLIDE_BACKGROUND_TYPE" val="general"/>
  <p:tag name="KSO_WM_SPECIAL_SOURCE" val="bdnull"/>
  <p:tag name="KSO_WM_SLIDE_LAYOUT_INFO" val="{&quot;backgroundInfo&quot;:[{&quot;bottom&quot;:0,&quot;bottomAbs&quot;:false,&quot;left&quot;:0,&quot;leftAbs&quot;:false,&quot;right&quot;:0,&quot;rightAbs&quot;:false,&quot;top&quot;:0,&quot;topAbs&quot;:false,&quot;type&quot;:&quot;general&quot;}],&quot;id&quot;:&quot;2020-06-26T09:50:12&quot;,&quot;maxSize&quot;:{&quot;size1&quot;:22.399999999999999},&quot;minSize&quot;:{&quot;size1&quot;:20},&quot;normalSize&quot;:{&quot;size1&quot;:20},&quot;subLayout&quot;:[{&quot;id&quot;:&quot;2020-06-26T09:50:12&quot;,&quot;margin&quot;:{&quot;bottom&quot;:0.026000002399086952,&quot;left&quot;:1.6929999589920044,&quot;right&quot;:8.0430002212524414,&quot;top&quot;:1.6929999589920044},&quot;type&quot;:0},{&quot;id&quot;:&quot;2020-06-26T09:50:12&quot;,&quot;margin&quot;:{&quot;bottom&quot;:2.9630000591278076,&quot;left&quot;:3.3870000839233398,&quot;right&quot;:3.3859999179840088,&quot;top&quot;:2.0899999141693115},&quot;type&quot;:0}],&quot;type&quot;:0}"/>
  <p:tag name="KSO_WM_SLIDE_BACKGROUND" val="[&quot;general&quot;]"/>
  <p:tag name="KSO_WM_SLIDE_RATIO" val="1.777778"/>
  <p:tag name="KSO_WM_CHIP_INFOS" val="{&quot;layout_type&quot;:&quot;topbottom&quot;,&quot;tags&quot;:{&quot;style&quot;:[&quot;商务&quot;,&quot;简约&quot;,&quot;文艺清新&quot;,&quot;中国风&quot;,&quot;卡通&quot;,&quot;欧美风&quot;,&quot;黑板风&quot;,&quot;渐变风&quot;,&quot;党政风&quot;]},&quot;slide_type&quot;:[&quot;text&quot;],&quot;aspect_ratio&quot;:&quot;16:9&quot;}"/>
  <p:tag name="KSO_WM_CHIP_FILLPROP" val="[[{&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lm&quot;,&quot;text_direction&quot;:&quot;horizontal&quot;,&quot;chip_types&quot;:[&quot;text&quot;]}],[{&quot;fill_id&quot;:&quot;cbc5ad0736cf4eccbc3375f750b410a4&quot;,&quot;fill_align&quot;:&quot;lm&quot;,&quot;text_align&quot;:&quot;lm&quot;,&quot;text_direction&quot;:&quot;horizontal&quot;,&quot;chip_types&quot;:[&quot;header&quot;]},{&quot;fill_id&quot;:&quot;001301a16bfe4fee952b84fd55dd512d&quot;,&quot;fill_align&quot;:&quot;cm&quot;,&quot;text_align&quot;:&quot;cm&quot;,&quot;text_direction&quot;:&quot;horizontal&quot;,&quot;chip_types&quot;:[&quot;diagram&quot;,&quot;pictext&quot;,&quot;picture&quot;,&quot;chart&quot;,&quot;table&quot;,&quot;video&quot;],&quot;support_features&quot;:[&quot;collage&quot;]}]]"/>
  <p:tag name="KSO_WM_CHIP_XID" val="5ef1707e5bb2a422ac9a2b54"/>
  <p:tag name="KSO_WM_CHIP_GROUPID" val="5ef1707e5bb2a422ac9a2b53"/>
  <p:tag name="KSO_WM_SLIDE_SUPPORT_FEATURE_TYPE" val="1"/>
  <p:tag name="KSO_WM_TEMPLATE_ASSEMBLE_XID" val="5ef55454ea5a3ac527a189e2"/>
  <p:tag name="KSO_WM_TEMPLATE_ASSEMBLE_GROUPID" val="5ef55454ea5a3ac527a189e2"/>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01ce4b6322414d829c2bf67fd975e20a"/>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44"/>
  <p:tag name="KSO_WM_TEMPLATE_ASSEMBLE_XID" val="5ef55454ea5a3ac527a189e2"/>
  <p:tag name="KSO_WM_TEMPLATE_ASSEMBLE_GROUPID" val="5ef55454ea5a3ac527a189e2"/>
</p:tagLst>
</file>

<file path=ppt/tags/tag2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97dfe7bac9b34d39ba51c7a60a5cdabe"/>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VALUE" val="90"/>
  <p:tag name="KSO_WM_TEMPLATE_ASSEMBLE_XID" val="5ef55454ea5a3ac527a189e2"/>
  <p:tag name="KSO_WM_TEMPLATE_ASSEMBLE_GROUPID" val="5ef55454ea5a3ac527a189e2"/>
</p:tagLst>
</file>

<file path=ppt/tags/tag2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87d16a5fd8004a03af2e09f03448e1b9"/>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TEMPLATE_ASSEMBLE_XID" val="5ef55454ea5a3ac527a189e2"/>
  <p:tag name="KSO_WM_TEMPLATE_ASSEMBLE_GROUPID" val="5ef55454ea5a3ac527a189e2"/>
</p:tagLst>
</file>

<file path=ppt/tags/tag2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08720_1*i*11"/>
  <p:tag name="KSO_WM_TEMPLATE_CATEGORY" val="diagram"/>
  <p:tag name="KSO_WM_TEMPLATE_INDEX" val="20208720"/>
  <p:tag name="KSO_WM_UNIT_LAYERLEVEL" val="1"/>
  <p:tag name="KSO_WM_TAG_VERSION" val="1.0"/>
  <p:tag name="KSO_WM_BEAUTIFY_FLAG" val="#wm#"/>
  <p:tag name="KSO_WM_UNIT_BLOCK" val="0"/>
  <p:tag name="KSO_WM_UNIT_SM_LIMIT_TYPE" val="1"/>
  <p:tag name="KSO_WM_UNIT_DEC_AREA_ID" val="baf8659539b443ed8eb644b8c37c40e1"/>
  <p:tag name="KSO_WM_UNIT_DECORATE_INFO" val="{&quot;ReferentInfo&quot;:{&quot;X&quot;:{&quot;Pos&quot;:0},&quot;Y&quot;:{&quot;Pos&quot;:0}},&quot;DecorateInfoX&quot;:{&quot;Pos&quot;:0,&quot;IsAbs&quot;:false},&quot;DecorateInfoY&quot;:{&quot;Pos&quot;:0,&quot;IsAbs&quot;:false},&quot;DecorateInfoW&quot;:{&quot;IsAbs&quot;:true},&quot;DecorateInfoH&quot;:{&quot;IsAbs&quot;:true}}"/>
  <p:tag name="KSO_WM_CHIP_GROUPID" val="5ef1707e5bb2a422ac9a2b53"/>
  <p:tag name="KSO_WM_CHIP_XID" val="5ef1707e5bb2a422ac9a2b54"/>
  <p:tag name="KSO_WM_UNIT_FILL_FORE_SCHEMECOLOR_INDEX_BRIGHTNESS" val="0.8"/>
  <p:tag name="KSO_WM_UNIT_FILL_FORE_SCHEMECOLOR_INDEX" val="15"/>
  <p:tag name="KSO_WM_UNIT_FILL_TYPE" val="1"/>
  <p:tag name="KSO_WM_UNIT_TEXT_FILL_FORE_SCHEMECOLOR_INDEX_BRIGHTNESS" val="0"/>
  <p:tag name="KSO_WM_UNIT_TEXT_FILL_FORE_SCHEMECOLOR_INDEX" val="13"/>
  <p:tag name="KSO_WM_UNIT_TEXT_FILL_TYPE" val="1"/>
  <p:tag name="KSO_WM_UNIT_VALUE" val="4"/>
  <p:tag name="KSO_WM_TEMPLATE_ASSEMBLE_XID" val="5ef55454ea5a3ac527a189e2"/>
  <p:tag name="KSO_WM_TEMPLATE_ASSEMBLE_GROUPID" val="5ef55454ea5a3ac527a189e2"/>
</p:tagLst>
</file>

<file path=ppt/tags/tag2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208720_1*i*13"/>
  <p:tag name="KSO_WM_TEMPLATE_CATEGORY" val="diagram"/>
  <p:tag name="KSO_WM_TEMPLATE_INDEX" val="20208720"/>
  <p:tag name="KSO_WM_UNIT_LAYERLEVEL" val="1"/>
  <p:tag name="KSO_WM_TAG_VERSION" val="1.0"/>
  <p:tag name="KSO_WM_BEAUTIFY_FLAG" val="#wm#"/>
  <p:tag name="KSO_WM_UNIT_BLOCK" val="0"/>
  <p:tag name="KSO_WM_UNIT_SM_LIMIT_TYPE" val="0"/>
  <p:tag name="KSO_WM_UNIT_DEC_AREA_ID" val="86ea1acbcf5a4ab39ad96df02beaf793"/>
  <p:tag name="KSO_WM_UNIT_DECORATE_INFO" val="{&quot;DecorateInfoH&quot;:{&quot;IsAbs&quot;:true},&quot;DecorateInfoW&quot;:{&quot;IsAbs&quot;:true},&quot;DecorateInfoX&quot;:{&quot;IsAbs&quot;:true,&quot;Pos&quot;:2},&quot;DecorateInfoY&quot;:{&quot;IsAbs&quot;:true,&quot;Pos&quot;:2},&quot;ReferentInfo&quot;:{&quot;Id&quot;:&quot;fcd4bfda5e94438a804128262fc9c3da&quot;,&quot;X&quot;:{&quot;Pos&quot;:2},&quot;Y&quot;:{&quot;Pos&quot;:2}}}"/>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VALUE" val="1"/>
  <p:tag name="KSO_WM_TEMPLATE_ASSEMBLE_XID" val="5ef55454ea5a3ac527a189e2"/>
  <p:tag name="KSO_WM_TEMPLATE_ASSEMBLE_GROUPID" val="5ef55454ea5a3ac527a189e2"/>
</p:tagLst>
</file>

<file path=ppt/tags/tag2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208720_1*i*14"/>
  <p:tag name="KSO_WM_TEMPLATE_CATEGORY" val="diagram"/>
  <p:tag name="KSO_WM_TEMPLATE_INDEX" val="20208720"/>
  <p:tag name="KSO_WM_UNIT_LAYERLEVEL" val="1"/>
  <p:tag name="KSO_WM_TAG_VERSION" val="1.0"/>
  <p:tag name="KSO_WM_BEAUTIFY_FLAG" val="#wm#"/>
  <p:tag name="KSO_WM_UNIT_BLOCK" val="0"/>
  <p:tag name="KSO_WM_UNIT_SM_LIMIT_TYPE" val="0"/>
  <p:tag name="KSO_WM_UNIT_DEC_AREA_ID" val="9529f76dae584a1b85d0dd72e06050a8"/>
  <p:tag name="KSO_WM_UNIT_DECORATE_INFO" val="{&quot;DecorateInfoH&quot;:{&quot;IsAbs&quot;:true},&quot;DecorateInfoW&quot;:{&quot;IsAbs&quot;:true},&quot;DecorateInfoX&quot;:{&quot;IsAbs&quot;:true,&quot;Pos&quot;:0},&quot;DecorateInfoY&quot;:{&quot;IsAbs&quot;:true,&quot;Pos&quot;:0},&quot;ReferentInfo&quot;:{&quot;Id&quot;:&quot;fcd4bfda5e94438a804128262fc9c3da&quot;,&quot;X&quot;:{&quot;Pos&quot;:0},&quot;Y&quot;:{&quot;Pos&quot;:0}}}"/>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VALUE" val="1"/>
  <p:tag name="KSO_WM_TEMPLATE_ASSEMBLE_XID" val="5ef55454ea5a3ac527a189e2"/>
  <p:tag name="KSO_WM_TEMPLATE_ASSEMBLE_GROUPID" val="5ef55454ea5a3ac527a189e2"/>
</p:tagLst>
</file>

<file path=ppt/tags/tag25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39f8055cd61144d5a336feac0020d4d7"/>
  <p:tag name="KSO_WM_ASSEMBLE_CHIP_INDEX" val="a3eac2d942904e10b7244ba492f29e87"/>
  <p:tag name="KSO_WM_UNIT_TEXT_FILL_FORE_SCHEMECOLOR_INDEX_BRIGHTNESS" val="0"/>
  <p:tag name="KSO_WM_UNIT_TEXT_FILL_FORE_SCHEMECOLOR_INDEX" val="13"/>
  <p:tag name="KSO_WM_UNIT_TEXT_FILL_TYPE" val="1"/>
  <p:tag name="KSO_WM_TEMPLATE_ASSEMBLE_XID" val="5ef55454ea5a3ac527a189e2"/>
  <p:tag name="KSO_WM_TEMPLATE_ASSEMBLE_GROUPID" val="5ef55454ea5a3ac527a189e2"/>
  <p:tag name="KSO_WM_UNIT_SMARTLAYOUT_COMPRESS_INFO" val="{&#10;    &quot;id&quot;: &quot;2020-06-26T09:50:12&quot;,&#10;    &quot;max&quot;: 9.3151968503937042,&#10;    &quot;topChanged&quot;: 9.1453766274125439&#10;}&#10;"/>
</p:tagLst>
</file>

<file path=ppt/tags/tag253.xml><?xml version="1.0" encoding="utf-8"?>
<p:tagLst xmlns:a="http://schemas.openxmlformats.org/drawingml/2006/main" xmlns:r="http://schemas.openxmlformats.org/officeDocument/2006/relationships" xmlns:p="http://schemas.openxmlformats.org/presentationml/2006/main">
  <p:tag name="KSO_WM_UNIT_COLOR_SCHEME_SHAPE_ID" val="152"/>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96494_5*l_h_i*1_4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54.xml><?xml version="1.0" encoding="utf-8"?>
<p:tagLst xmlns:a="http://schemas.openxmlformats.org/drawingml/2006/main" xmlns:r="http://schemas.openxmlformats.org/officeDocument/2006/relationships"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96494_5*l_h_f*1_4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55.xml><?xml version="1.0" encoding="utf-8"?>
<p:tagLst xmlns:a="http://schemas.openxmlformats.org/drawingml/2006/main" xmlns:r="http://schemas.openxmlformats.org/officeDocument/2006/relationships"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196494_5*l_h_a*1_4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56.xml><?xml version="1.0" encoding="utf-8"?>
<p:tagLst xmlns:a="http://schemas.openxmlformats.org/drawingml/2006/main" xmlns:r="http://schemas.openxmlformats.org/officeDocument/2006/relationships"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196494_5*l_h_i*1_5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57.xml><?xml version="1.0" encoding="utf-8"?>
<p:tagLst xmlns:a="http://schemas.openxmlformats.org/drawingml/2006/main" xmlns:r="http://schemas.openxmlformats.org/officeDocument/2006/relationships" xmlns:p="http://schemas.openxmlformats.org/presentationml/2006/main">
  <p:tag name="KSO_WM_UNIT_COLOR_SCHEME_SHAPE_ID" val="140"/>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96494_5*l_h_i*1_2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58.xml><?xml version="1.0" encoding="utf-8"?>
<p:tagLst xmlns:a="http://schemas.openxmlformats.org/drawingml/2006/main" xmlns:r="http://schemas.openxmlformats.org/officeDocument/2006/relationships" xmlns:p="http://schemas.openxmlformats.org/presentationml/2006/main">
  <p:tag name="KSO_WM_UNIT_COLOR_SCHEME_SHAPE_ID" val="3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96494_5*l_h_i*1_2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59.xml><?xml version="1.0" encoding="utf-8"?>
<p:tagLst xmlns:a="http://schemas.openxmlformats.org/drawingml/2006/main" xmlns:r="http://schemas.openxmlformats.org/officeDocument/2006/relationships"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96494_5*l_h_f*1_2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60.xml><?xml version="1.0" encoding="utf-8"?>
<p:tagLst xmlns:a="http://schemas.openxmlformats.org/drawingml/2006/main" xmlns:r="http://schemas.openxmlformats.org/officeDocument/2006/relationships"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96494_5*l_h_a*1_2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61.xml><?xml version="1.0" encoding="utf-8"?>
<p:tagLst xmlns:a="http://schemas.openxmlformats.org/drawingml/2006/main" xmlns:r="http://schemas.openxmlformats.org/officeDocument/2006/relationships" xmlns:p="http://schemas.openxmlformats.org/presentationml/2006/main">
  <p:tag name="KSO_WM_UNIT_COLOR_SCHEME_SHAPE_ID" val="137"/>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96494_5*l_h_i*1_1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62.xml><?xml version="1.0" encoding="utf-8"?>
<p:tagLst xmlns:a="http://schemas.openxmlformats.org/drawingml/2006/main" xmlns:r="http://schemas.openxmlformats.org/officeDocument/2006/relationships"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96494_5*l_h_i*1_3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63.xml><?xml version="1.0" encoding="utf-8"?>
<p:tagLst xmlns:a="http://schemas.openxmlformats.org/drawingml/2006/main" xmlns:r="http://schemas.openxmlformats.org/officeDocument/2006/relationships"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96494_5*l_h_i*1_3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64.xml><?xml version="1.0" encoding="utf-8"?>
<p:tagLst xmlns:a="http://schemas.openxmlformats.org/drawingml/2006/main" xmlns:r="http://schemas.openxmlformats.org/officeDocument/2006/relationships"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96494_5*l_h_f*1_1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65.xml><?xml version="1.0" encoding="utf-8"?>
<p:tagLst xmlns:a="http://schemas.openxmlformats.org/drawingml/2006/main" xmlns:r="http://schemas.openxmlformats.org/officeDocument/2006/relationships"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96494_5*l_h_a*1_1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66.xml><?xml version="1.0" encoding="utf-8"?>
<p:tagLst xmlns:a="http://schemas.openxmlformats.org/drawingml/2006/main" xmlns:r="http://schemas.openxmlformats.org/officeDocument/2006/relationships"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96494_5*l_h_f*1_3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67.xml><?xml version="1.0" encoding="utf-8"?>
<p:tagLst xmlns:a="http://schemas.openxmlformats.org/drawingml/2006/main" xmlns:r="http://schemas.openxmlformats.org/officeDocument/2006/relationships"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96494_5*l_h_a*1_3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68.xml><?xml version="1.0" encoding="utf-8"?>
<p:tagLst xmlns:a="http://schemas.openxmlformats.org/drawingml/2006/main" xmlns:r="http://schemas.openxmlformats.org/officeDocument/2006/relationships"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96494_5*l_h_f*1_5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69.xml><?xml version="1.0" encoding="utf-8"?>
<p:tagLst xmlns:a="http://schemas.openxmlformats.org/drawingml/2006/main" xmlns:r="http://schemas.openxmlformats.org/officeDocument/2006/relationships"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196494_5*l_h_a*1_5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70.xml><?xml version="1.0" encoding="utf-8"?>
<p:tagLst xmlns:a="http://schemas.openxmlformats.org/drawingml/2006/main" xmlns:r="http://schemas.openxmlformats.org/officeDocument/2006/relationships" xmlns:p="http://schemas.openxmlformats.org/presentationml/2006/main">
  <p:tag name="KSO_WM_UNIT_COLOR_SCHEME_SHAPE_ID" val="146"/>
  <p:tag name="KSO_WM_UNIT_COLOR_SCHEME_PARENT_PAGE" val="0_3"/>
  <p:tag name="KSO_WM_UNIT_FOIL_COLOR"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diagram20196494_5*l_h_i*1_6_3"/>
  <p:tag name="KSO_WM_TEMPLATE_CATEGORY" val="diagram"/>
  <p:tag name="KSO_WM_TEMPLATE_INDEX" val="20196494"/>
  <p:tag name="KSO_WM_UNIT_LAYERLEVEL" val="1_1_1"/>
  <p:tag name="KSO_WM_TAG_VERSION" val="1.0"/>
  <p:tag name="KSO_WM_BEAUTIFY_FLAG" val="#wm#"/>
  <p:tag name="KSO_WM_UNIT_USESOURCEFORMAT_APPLY" val="1"/>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4"/>
  <p:tag name="KSO_WM_UNIT_TEXT_FILL_TYPE" val="1"/>
</p:tagLst>
</file>

<file path=ppt/tags/tag271.xml><?xml version="1.0" encoding="utf-8"?>
<p:tagLst xmlns:a="http://schemas.openxmlformats.org/drawingml/2006/main" xmlns:r="http://schemas.openxmlformats.org/officeDocument/2006/relationships" xmlns:p="http://schemas.openxmlformats.org/presentationml/2006/main">
  <p:tag name="KSO_WM_UNIT_TEXT_PART_ID_V2" val="d-5-1"/>
  <p:tag name="KSO_WM_UNIT_COLOR_SCHEME_SHAPE_ID" val="37"/>
  <p:tag name="KSO_WM_UNIT_COLOR_SCHEME_PARENT_PAGE" val="0_1"/>
  <p:tag name="KSO_WM_UNIT_SUBTYPE" val="a"/>
  <p:tag name="KSO_WM_UNIT_NOCLEAR" val="0"/>
  <p:tag name="KSO_WM_UNIT_VALUE" val="51"/>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196494_5*l_h_f*1_6_1"/>
  <p:tag name="KSO_WM_TEMPLATE_CATEGORY" val="diagram"/>
  <p:tag name="KSO_WM_TEMPLATE_INDEX" val="20196494"/>
  <p:tag name="KSO_WM_UNIT_LAYERLEVEL" val="1_1_1"/>
  <p:tag name="KSO_WM_TAG_VERSION" val="1.0"/>
  <p:tag name="KSO_WM_BEAUTIFY_FLAG" val="#wm#"/>
  <p:tag name="KSO_WM_UNIT_PRESET_TEXT" val="点击此处添加正文，文字是您思想的提炼，为了最终呈现发布的良好效果，请言简意赅的阐述您的观点。"/>
  <p:tag name="KSO_WM_UNIT_USESOURCEFORMAT_APPLY" val="1"/>
  <p:tag name="KSO_WM_UNIT_TEXT_FILL_FORE_SCHEMECOLOR_INDEX_BRIGHTNESS" val="0.5"/>
  <p:tag name="KSO_WM_UNIT_TEXT_FILL_FORE_SCHEMECOLOR_INDEX" val="13"/>
  <p:tag name="KSO_WM_UNIT_TEXT_FILL_TYPE" val="1"/>
</p:tagLst>
</file>

<file path=ppt/tags/tag272.xml><?xml version="1.0" encoding="utf-8"?>
<p:tagLst xmlns:a="http://schemas.openxmlformats.org/drawingml/2006/main" xmlns:r="http://schemas.openxmlformats.org/officeDocument/2006/relationships" xmlns:p="http://schemas.openxmlformats.org/presentationml/2006/main">
  <p:tag name="KSO_WM_UNIT_TEXT_PART_ID_V2" val="c-5-1"/>
  <p:tag name="KSO_WM_UNIT_COLOR_SCHEME_SHAPE_ID" val="38"/>
  <p:tag name="KSO_WM_UNIT_COLOR_SCHEME_PARENT_PAGE" val="0_1"/>
  <p:tag name="KSO_WM_UNIT_ISCONTENTSTITLE" val="0"/>
  <p:tag name="KSO_WM_UNIT_ISNUMDGMTITLE" val="0"/>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196494_5*l_h_a*1_6_1"/>
  <p:tag name="KSO_WM_TEMPLATE_CATEGORY" val="diagram"/>
  <p:tag name="KSO_WM_TEMPLATE_INDEX" val="20196494"/>
  <p:tag name="KSO_WM_UNIT_LAYERLEVEL" val="1_1_1"/>
  <p:tag name="KSO_WM_TAG_VERSION" val="1.0"/>
  <p:tag name="KSO_WM_BEAUTIFY_FLAG" val="#wm#"/>
  <p:tag name="KSO_WM_UNIT_PRESET_TEXT" val="单击此处添加小标题"/>
  <p:tag name="KSO_WM_UNIT_USESOURCEFORMAT_APPLY" val="1"/>
  <p:tag name="KSO_WM_UNIT_TEXT_FILL_FORE_SCHEMECOLOR_INDEX_BRIGHTNESS" val="0.25"/>
  <p:tag name="KSO_WM_UNIT_TEXT_FILL_FORE_SCHEMECOLOR_INDEX" val="13"/>
  <p:tag name="KSO_WM_UNIT_TEXT_FILL_TYPE" val="1"/>
</p:tagLst>
</file>

<file path=ppt/tags/tag273.xml><?xml version="1.0" encoding="utf-8"?>
<p:tagLst xmlns:a="http://schemas.openxmlformats.org/drawingml/2006/main" xmlns:r="http://schemas.openxmlformats.org/officeDocument/2006/relationships"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196494_5*l_h_i*1_5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74.xml><?xml version="1.0" encoding="utf-8"?>
<p:tagLst xmlns:a="http://schemas.openxmlformats.org/drawingml/2006/main" xmlns:r="http://schemas.openxmlformats.org/officeDocument/2006/relationships" xmlns:p="http://schemas.openxmlformats.org/presentationml/2006/main">
  <p:tag name="KSO_WM_UNIT_COLOR_SCHEME_SHAPE_ID" val="3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96494_5*l_h_i*1_2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75.xml><?xml version="1.0" encoding="utf-8"?>
<p:tagLst xmlns:a="http://schemas.openxmlformats.org/drawingml/2006/main" xmlns:r="http://schemas.openxmlformats.org/officeDocument/2006/relationships" xmlns:p="http://schemas.openxmlformats.org/presentationml/2006/main">
  <p:tag name="KSO_WM_UNIT_COLOR_SCHEME_SHAPE_ID" val="4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96494_5*l_h_i*1_4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76.xml><?xml version="1.0" encoding="utf-8"?>
<p:tagLst xmlns:a="http://schemas.openxmlformats.org/drawingml/2006/main" xmlns:r="http://schemas.openxmlformats.org/officeDocument/2006/relationships" xmlns:p="http://schemas.openxmlformats.org/presentationml/2006/main">
  <p:tag name="KSO_WM_UNIT_COLOR_SCHEME_SHAPE_ID" val="35"/>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96494_5*l_h_i*1_1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77.xml><?xml version="1.0" encoding="utf-8"?>
<p:tagLst xmlns:a="http://schemas.openxmlformats.org/drawingml/2006/main" xmlns:r="http://schemas.openxmlformats.org/officeDocument/2006/relationships" xmlns:p="http://schemas.openxmlformats.org/presentationml/2006/main">
  <p:tag name="KSO_WM_UNIT_COLOR_SCHEME_SHAPE_ID" val="4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20196494_5*l_h_i*1_6_1"/>
  <p:tag name="KSO_WM_TEMPLATE_CATEGORY" val="diagram"/>
  <p:tag name="KSO_WM_TEMPLATE_INDEX" val="20196494"/>
  <p:tag name="KSO_WM_UNIT_LAYERLEVEL" val="1_1_1"/>
  <p:tag name="KSO_WM_TAG_VERSION" val="1.0"/>
  <p:tag name="KSO_WM_BEAUTIFY_FLAG" val="#wm#"/>
  <p:tag name="KSO_WM_UNIT_USESOURCEFORMAT_APPLY" val="1"/>
  <p:tag name="KSO_WM_UNIT_TEXT_FILL_FORE_SCHEMECOLOR_INDEX_BRIGHTNESS" val="0"/>
  <p:tag name="KSO_WM_UNIT_TEXT_FILL_FORE_SCHEMECOLOR_INDEX" val="14"/>
  <p:tag name="KSO_WM_UNIT_TEXT_FILL_TYPE" val="1"/>
</p:tagLst>
</file>

<file path=ppt/tags/tag2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1"/>
  <p:tag name="KSO_WM_CHIP_GROUPID" val="5ef1707e5bb2a422ac9a2b53"/>
  <p:tag name="KSO_WM_CHIP_XID" val="5ef1707e5bb2a422ac9a2b54"/>
  <p:tag name="KSO_WM_UNIT_LINE_FORE_SCHEMECOLOR_INDEX_BRIGHTNESS" val="-0.25"/>
  <p:tag name="KSO_WM_UNIT_LINE_FORE_SCHEMECOLOR_INDEX" val="14"/>
  <p:tag name="KSO_WM_UNIT_LINE_FILL_TYPE" val="2"/>
  <p:tag name="KSO_WM_TEMPLATE_ASSEMBLE_XID" val="5ef55454ea5a3ac527a189e2"/>
  <p:tag name="KSO_WM_TEMPLATE_ASSEMBLE_GROUPID" val="5ef55454ea5a3ac527a189e2"/>
</p:tagLst>
</file>

<file path=ppt/tags/tag285.xml><?xml version="1.0" encoding="utf-8"?>
<p:tagLst xmlns:a="http://schemas.openxmlformats.org/drawingml/2006/main" xmlns:r="http://schemas.openxmlformats.org/officeDocument/2006/relationships" xmlns:p="http://schemas.openxmlformats.org/presentationml/2006/main">
  <p:tag name="KSO_WM_SLIDE_ID" val="custom20202860_8"/>
  <p:tag name="KSO_WM_TEMPLATE_SUBCATEGORY" val="0"/>
  <p:tag name="KSO_WM_TEMPLATE_MASTER_TYPE" val="1"/>
  <p:tag name="KSO_WM_TEMPLATE_COLOR_TYPE" val="1"/>
  <p:tag name="KSO_WM_SLIDE_ITEM_CNT" val="4"/>
  <p:tag name="KSO_WM_SLIDE_INDEX" val="8"/>
  <p:tag name="KSO_WM_DIAGRAM_GROUP_CODE" val="l1-3"/>
  <p:tag name="KSO_WM_SLIDE_DIAGTYPE" val="l"/>
  <p:tag name="KSO_WM_TAG_VERSION" val="1.0"/>
  <p:tag name="KSO_WM_BEAUTIFY_FLAG" val="#wm#"/>
  <p:tag name="KSO_WM_TEMPLATE_CATEGORY" val="custom"/>
  <p:tag name="KSO_WM_TEMPLATE_INDEX" val="20202860"/>
  <p:tag name="KSO_WM_SLIDE_LAYOUT" val="a_b_l"/>
  <p:tag name="KSO_WM_SLIDE_LAYOUT_CNT" val="1_1_1"/>
  <p:tag name="KSO_WM_SLIDE_TYPE" val="text"/>
  <p:tag name="KSO_WM_SLIDE_SUBTYPE" val="diag"/>
  <p:tag name="KSO_WM_SLIDE_SIZE" val="764.504*194.004"/>
  <p:tag name="KSO_WM_SLIDE_POSITION" val="69.35*198.146"/>
</p:tagLst>
</file>

<file path=ppt/tags/tag2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1"/>
  <p:tag name="KSO_WM_TEMPLATE_CATEGORY" val="custom"/>
  <p:tag name="KSO_WM_TEMPLATE_INDEX" val="20202860"/>
  <p:tag name="KSO_WM_UNIT_LAYERLEVEL" val="1"/>
  <p:tag name="KSO_WM_TAG_VERSION" val="1.0"/>
  <p:tag name="KSO_WM_BEAUTIFY_FLAG" val="#wm#"/>
  <p:tag name="KSO_WM_UNIT_TYPE" val="i"/>
  <p:tag name="KSO_WM_UNIT_INDEX" val="1"/>
  <p:tag name="KSO_WM_UNIT_FILL_FORE_SCHEMECOLOR_INDEX" val="5"/>
  <p:tag name="KSO_WM_UNIT_FILL_TYPE" val="1"/>
  <p:tag name="KSO_WM_UNIT_TEXT_FILL_FORE_SCHEMECOLOR_INDEX" val="2"/>
  <p:tag name="KSO_WM_UNIT_TEXT_FILL_TYPE" val="1"/>
  <p:tag name="KSO_WM_UNIT_USESOURCEFORMAT_APPLY" val="1"/>
</p:tagLst>
</file>

<file path=ppt/tags/tag2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a"/>
  <p:tag name="KSO_WM_UNIT_INDEX" val="1"/>
  <p:tag name="KSO_WM_UNIT_LAYERLEVEL" val="1"/>
  <p:tag name="KSO_WM_UNIT_VALUE" val="23"/>
  <p:tag name="KSO_WM_UNIT_ISCONTENTSTITLE" val="0"/>
  <p:tag name="KSO_WM_UNIT_HIGHLIGHT" val="0"/>
  <p:tag name="KSO_WM_UNIT_COMPATIBLE" val="0"/>
  <p:tag name="KSO_WM_TEMPLATE_CATEGORY" val="custom"/>
  <p:tag name="KSO_WM_TEMPLATE_INDEX" val="20202860"/>
  <p:tag name="KSO_WM_DIAGRAM_GROUP_CODE" val="l1-3"/>
  <p:tag name="KSO_WM_UNIT_ID" val="custom20202860_8*a*1"/>
  <p:tag name="KSO_WM_UNIT_NOCLEAR" val="0"/>
  <p:tag name="KSO_WM_UNIT_DIAGRAM_ISNUMVISUAL" val="0"/>
  <p:tag name="KSO_WM_UNIT_DIAGRAM_ISREFERUNIT" val="0"/>
  <p:tag name="KSO_WM_UNIT_PRESET_TEXT" val="单击此处添加标题"/>
  <p:tag name="KSO_WM_UNIT_TEXT_FILL_FORE_SCHEMECOLOR_INDEX" val="5"/>
  <p:tag name="KSO_WM_UNIT_TEXT_FILL_TYPE" val="1"/>
  <p:tag name="KSO_WM_UNIT_USESOURCEFORMAT_APPLY" val="1"/>
</p:tagLst>
</file>

<file path=ppt/tags/tag2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b*1"/>
  <p:tag name="KSO_WM_TEMPLATE_CATEGORY" val="custom"/>
  <p:tag name="KSO_WM_TEMPLATE_INDEX" val="20202860"/>
  <p:tag name="KSO_WM_UNIT_LAYERLEVEL" val="1"/>
  <p:tag name="KSO_WM_TAG_VERSION" val="1.0"/>
  <p:tag name="KSO_WM_BEAUTIFY_FLAG" val="#wm#"/>
  <p:tag name="KSO_WM_UNIT_ISCONTENTSTITLE" val="0"/>
  <p:tag name="KSO_WM_UNIT_PRESET_TEXT" val="单击此处添加副标题"/>
  <p:tag name="KSO_WM_UNIT_NOCLEAR" val="0"/>
  <p:tag name="KSO_WM_UNIT_VALUE" val="17"/>
  <p:tag name="KSO_WM_UNIT_TYPE" val="b"/>
  <p:tag name="KSO_WM_UNIT_INDEX" val="1"/>
  <p:tag name="KSO_WM_UNIT_TEXT_FILL_FORE_SCHEMECOLOR_INDEX" val="14"/>
  <p:tag name="KSO_WM_UNIT_TEXT_FILL_TYPE" val="1"/>
  <p:tag name="KSO_WM_UNIT_USESOURCEFORMAT_APPLY" val="1"/>
</p:tagLst>
</file>

<file path=ppt/tags/tag2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2"/>
  <p:tag name="KSO_WM_TEMPLATE_CATEGORY" val="custom"/>
  <p:tag name="KSO_WM_TEMPLATE_INDEX" val="20202860"/>
  <p:tag name="KSO_WM_UNIT_LAYERLEVEL" val="1"/>
  <p:tag name="KSO_WM_TAG_VERSION" val="1.0"/>
  <p:tag name="KSO_WM_BEAUTIFY_FLAG" val="#wm#"/>
  <p:tag name="KSO_WM_UNIT_TYPE" val="i"/>
  <p:tag name="KSO_WM_UNIT_INDEX" val="2"/>
  <p:tag name="KSO_WM_UNIT_LINE_FORE_SCHEMECOLOR_INDEX" val="5"/>
  <p:tag name="KSO_WM_UNIT_LINE_FILL_TYPE" val="2"/>
  <p:tag name="KSO_WM_UNIT_USESOURCEFORMAT_APPLY" val="1"/>
</p:tagLst>
</file>

<file path=ppt/tags/tag2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1_1"/>
  <p:tag name="KSO_WM_TEMPLATE_CATEGORY" val="custom"/>
  <p:tag name="KSO_WM_TEMPLATE_INDEX" val="20202860"/>
  <p:tag name="KSO_WM_UNIT_LAYERLEVEL" val="1_1_1"/>
  <p:tag name="KSO_WM_TAG_VERSION" val="1.0"/>
  <p:tag name="KSO_WM_BEAUTIFY_FLAG" val="#wm#"/>
  <p:tag name="KSO_WM_UNIT_TYPE" val="l_h_i"/>
  <p:tag name="KSO_WM_UNIT_INDEX" val="1_1_1"/>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 name="KSO_WM_UNIT_USESOURCEFORMAT_APPLY" val="1"/>
</p:tagLst>
</file>

<file path=ppt/tags/tag2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2_1"/>
  <p:tag name="KSO_WM_TEMPLATE_CATEGORY" val="custom"/>
  <p:tag name="KSO_WM_TEMPLATE_INDEX" val="20202860"/>
  <p:tag name="KSO_WM_UNIT_LAYERLEVEL" val="1_1_1"/>
  <p:tag name="KSO_WM_TAG_VERSION" val="1.0"/>
  <p:tag name="KSO_WM_BEAUTIFY_FLAG" val="#wm#"/>
  <p:tag name="KSO_WM_UNIT_TYPE" val="l_h_i"/>
  <p:tag name="KSO_WM_UNIT_INDEX" val="1_2_1"/>
  <p:tag name="KSO_WM_UNIT_FILL_FORE_SCHEMECOLOR_INDEX" val="14"/>
  <p:tag name="KSO_WM_UNIT_FILL_TYPE" val="1"/>
  <p:tag name="KSO_WM_UNIT_LINE_FORE_SCHEMECOLOR_INDEX" val="6"/>
  <p:tag name="KSO_WM_UNIT_LINE_FILL_TYPE" val="2"/>
  <p:tag name="KSO_WM_UNIT_TEXT_FILL_FORE_SCHEMECOLOR_INDEX" val="13"/>
  <p:tag name="KSO_WM_UNIT_TEXT_FILL_TYPE" val="1"/>
  <p:tag name="KSO_WM_UNIT_USESOURCEFORMAT_APPLY" val="1"/>
</p:tagLst>
</file>

<file path=ppt/tags/tag2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3_1"/>
  <p:tag name="KSO_WM_TEMPLATE_CATEGORY" val="custom"/>
  <p:tag name="KSO_WM_TEMPLATE_INDEX" val="20202860"/>
  <p:tag name="KSO_WM_UNIT_LAYERLEVEL" val="1_1_1"/>
  <p:tag name="KSO_WM_TAG_VERSION" val="1.0"/>
  <p:tag name="KSO_WM_BEAUTIFY_FLAG" val="#wm#"/>
  <p:tag name="KSO_WM_UNIT_TYPE" val="l_h_i"/>
  <p:tag name="KSO_WM_UNIT_INDEX" val="1_3_1"/>
  <p:tag name="KSO_WM_UNIT_FILL_FORE_SCHEMECOLOR_INDEX" val="14"/>
  <p:tag name="KSO_WM_UNIT_FILL_TYPE" val="1"/>
  <p:tag name="KSO_WM_UNIT_LINE_FORE_SCHEMECOLOR_INDEX" val="7"/>
  <p:tag name="KSO_WM_UNIT_LINE_FILL_TYPE" val="2"/>
  <p:tag name="KSO_WM_UNIT_TEXT_FILL_FORE_SCHEMECOLOR_INDEX" val="13"/>
  <p:tag name="KSO_WM_UNIT_TEXT_FILL_TYPE" val="1"/>
  <p:tag name="KSO_WM_UNIT_USESOURCEFORMAT_APPLY" val="1"/>
</p:tagLst>
</file>

<file path=ppt/tags/tag2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l_h_i*1_4_1"/>
  <p:tag name="KSO_WM_TEMPLATE_CATEGORY" val="custom"/>
  <p:tag name="KSO_WM_TEMPLATE_INDEX" val="20202860"/>
  <p:tag name="KSO_WM_UNIT_LAYERLEVEL" val="1_1_1"/>
  <p:tag name="KSO_WM_TAG_VERSION" val="1.0"/>
  <p:tag name="KSO_WM_BEAUTIFY_FLAG" val="#wm#"/>
  <p:tag name="KSO_WM_UNIT_TYPE" val="l_h_i"/>
  <p:tag name="KSO_WM_UNIT_INDEX" val="1_4_1"/>
  <p:tag name="KSO_WM_UNIT_FILL_FORE_SCHEMECOLOR_INDEX" val="14"/>
  <p:tag name="KSO_WM_UNIT_FILL_TYPE" val="1"/>
  <p:tag name="KSO_WM_UNIT_LINE_FORE_SCHEMECOLOR_INDEX" val="8"/>
  <p:tag name="KSO_WM_UNIT_LINE_FILL_TYPE" val="2"/>
  <p:tag name="KSO_WM_UNIT_TEXT_FILL_FORE_SCHEMECOLOR_INDEX" val="13"/>
  <p:tag name="KSO_WM_UNIT_TEXT_FILL_TYPE" val="1"/>
  <p:tag name="KSO_WM_UNIT_USESOURCEFORMAT_APPLY" val="1"/>
</p:tagLst>
</file>

<file path=ppt/tags/tag2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SCONTENTSTITLE" val="0"/>
  <p:tag name="KSO_WM_UNIT_TYPE" val="l_h_a"/>
  <p:tag name="KSO_WM_UNIT_INDEX" val="1_4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4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2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l_h_f"/>
  <p:tag name="KSO_WM_UNIT_INDEX" val="1_4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4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2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SCONTENTSTITLE" val="0"/>
  <p:tag name="KSO_WM_UNIT_TYPE" val="l_h_a"/>
  <p:tag name="KSO_WM_UNIT_INDEX" val="1_1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1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2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l_h_f"/>
  <p:tag name="KSO_WM_UNIT_INDEX" val="1_1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1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2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3"/>
  <p:tag name="KSO_WM_UNIT_ID" val="custom20202860_8*i*3"/>
  <p:tag name="KSO_WM_TEMPLATE_CATEGORY" val="custom"/>
  <p:tag name="KSO_WM_TEMPLATE_INDEX" val="20202860"/>
  <p:tag name="KSO_WM_UNIT_LAYERLEVEL" val="1"/>
  <p:tag name="KSO_WM_TAG_VERSION" val="1.0"/>
  <p:tag name="KSO_WM_BEAUTIFY_FLAG" val="#wm#"/>
  <p:tag name="KSO_WM_UNIT_TYPE" val="i"/>
  <p:tag name="KSO_WM_UNIT_INDEX" val="3"/>
  <p:tag name="KSO_WM_UNIT_USESOURCEFORMAT_APPLY" val="1"/>
</p:tagLst>
</file>

<file path=ppt/tags/tag2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SCONTENTSTITLE" val="0"/>
  <p:tag name="KSO_WM_UNIT_TYPE" val="l_h_a"/>
  <p:tag name="KSO_WM_UNIT_INDEX" val="1_2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2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l_h_f"/>
  <p:tag name="KSO_WM_UNIT_INDEX" val="1_2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2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SCONTENTSTITLE" val="0"/>
  <p:tag name="KSO_WM_UNIT_TYPE" val="l_h_a"/>
  <p:tag name="KSO_WM_UNIT_INDEX" val="1_3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a*1_3_1"/>
  <p:tag name="KSO_WM_UNIT_NOCLEAR" val="0"/>
  <p:tag name="KSO_WM_UNIT_DIAGRAM_ISNUMVISUAL" val="0"/>
  <p:tag name="KSO_WM_UNIT_DIAGRAM_ISREFERUNIT" val="0"/>
  <p:tag name="KSO_WM_UNIT_PRESET_TEXT" val="添加标题"/>
  <p:tag name="KSO_WM_UNIT_TEXT_FILL_FORE_SCHEMECOLOR_INDEX" val="13"/>
  <p:tag name="KSO_WM_UNIT_TEXT_FILL_TYPE" val="1"/>
  <p:tag name="KSO_WM_UNIT_USESOURCEFORMAT_APPLY" val="1"/>
</p:tagLst>
</file>

<file path=ppt/tags/tag3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l_h_f"/>
  <p:tag name="KSO_WM_UNIT_INDEX" val="1_3_1"/>
  <p:tag name="KSO_WM_UNIT_LAYERLEVEL" val="1_1_1"/>
  <p:tag name="KSO_WM_UNIT_HIGHLIGHT" val="0"/>
  <p:tag name="KSO_WM_UNIT_COMPATIBLE" val="0"/>
  <p:tag name="KSO_WM_TEMPLATE_CATEGORY" val="custom"/>
  <p:tag name="KSO_WM_TEMPLATE_INDEX" val="20202860"/>
  <p:tag name="KSO_WM_DIAGRAM_GROUP_CODE" val="l1-3"/>
  <p:tag name="KSO_WM_UNIT_ID" val="custom20202860_8*l_h_f*1_3_1"/>
  <p:tag name="KSO_WM_UNIT_NOCLEAR" val="0"/>
  <p:tag name="KSO_WM_UNIT_DIAGRAM_ISNUMVISUAL" val="0"/>
  <p:tag name="KSO_WM_UNIT_DIAGRAM_ISREFERUNIT" val="0"/>
  <p:tag name="KSO_WM_UNIT_PRESET_TEXT" val="单击此处添加文本"/>
  <p:tag name="KSO_WM_UNIT_TEXT_FILL_FORE_SCHEMECOLOR_INDEX" val="13"/>
  <p:tag name="KSO_WM_UNIT_TEXT_FILL_TYPE" val="1"/>
  <p:tag name="KSO_WM_UNIT_USESOURCEFORMAT_APPLY" val="1"/>
</p:tagLst>
</file>

<file path=ppt/tags/tag303.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3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3"/>
  <p:tag name="KSO_WM_UNIT_ID" val="diagram20186238_4*q_i*1_3"/>
  <p:tag name="KSO_WM_TEMPLATE_CATEGORY" val="diagram"/>
  <p:tag name="KSO_WM_TEMPLATE_INDEX" val="20186238"/>
  <p:tag name="KSO_WM_UNIT_LAYERLEVEL" val="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305.xml><?xml version="1.0" encoding="utf-8"?>
<p:tagLst xmlns:a="http://schemas.openxmlformats.org/drawingml/2006/main" xmlns:r="http://schemas.openxmlformats.org/officeDocument/2006/relationships" xmlns:p="http://schemas.openxmlformats.org/presentationml/2006/main">
  <p:tag name="KSO_WM_UNIT_ISCONTENTSTITLE" val="0"/>
  <p:tag name="KSO_WM_UNIT_RELATE_UNITID" val="layout_q1"/>
  <p:tag name="KSO_WM_UNIT_NOCLEAR" val="0"/>
  <p:tag name="KSO_WM_UNIT_VALUE" val="12"/>
  <p:tag name="KSO_WM_UNIT_HIGHLIGHT" val="0"/>
  <p:tag name="KSO_WM_UNIT_COMPATIBLE" val="0"/>
  <p:tag name="KSO_WM_UNIT_DIAGRAM_ISNUMVISUAL" val="0"/>
  <p:tag name="KSO_WM_UNIT_DIAGRAM_ISREFERUNIT" val="0"/>
  <p:tag name="KSO_WM_DIAGRAM_GROUP_CODE" val="q1-1"/>
  <p:tag name="KSO_WM_UNIT_TYPE" val="q_g"/>
  <p:tag name="KSO_WM_UNIT_INDEX" val="1_1"/>
  <p:tag name="KSO_WM_UNIT_ID" val="diagram20186238_4*q_g*1_1"/>
  <p:tag name="KSO_WM_TEMPLATE_CATEGORY" val="diagram"/>
  <p:tag name="KSO_WM_TEMPLATE_INDEX" val="20186238"/>
  <p:tag name="KSO_WM_UNIT_LAYERLEVEL" val="1_1"/>
  <p:tag name="KSO_WM_TAG_VERSION" val="1.0"/>
  <p:tag name="KSO_WM_BEAUTIFY_FLAG" val="#wm#"/>
  <p:tag name="KSO_WM_UNIT_PRESET_TEXT" val="关键词"/>
  <p:tag name="KSO_WM_UNIT_TEXT_FILL_FORE_SCHEMECOLOR_INDEX" val="13"/>
  <p:tag name="KSO_WM_UNIT_TEXT_FILL_TYPE" val="1"/>
</p:tagLst>
</file>

<file path=ppt/tags/tag3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5"/>
  <p:tag name="KSO_WM_UNIT_ID" val="diagram20186238_4*q_i*1_5"/>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2"/>
  <p:tag name="KSO_WM_UNIT_ID" val="diagram20186238_4*q_i*1_2"/>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4"/>
  <p:tag name="KSO_WM_UNIT_ID" val="diagram20186238_4*q_i*1_4"/>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i"/>
  <p:tag name="KSO_WM_UNIT_INDEX" val="1_1"/>
  <p:tag name="KSO_WM_UNIT_ID" val="diagram20186238_4*q_i*1_1"/>
  <p:tag name="KSO_WM_TEMPLATE_CATEGORY" val="diagram"/>
  <p:tag name="KSO_WM_TEMPLATE_INDEX" val="20186238"/>
  <p:tag name="KSO_WM_UNIT_LAYERLEVEL" val="1_1"/>
  <p:tag name="KSO_WM_TAG_VERSION" val="1.0"/>
  <p:tag name="KSO_WM_BEAUTIFY_FLAG" val="#wm#"/>
  <p:tag name="KSO_WM_UNIT_LINE_FORE_SCHEMECOLOR_INDEX" val="14"/>
  <p:tag name="KSO_WM_UNIT_LINE_FILL_TYPE" val="2"/>
</p:tagLst>
</file>

<file path=ppt/tags/tag3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186238_4*q_h_i*1_1_2"/>
  <p:tag name="KSO_WM_TEMPLATE_CATEGORY" val="diagram"/>
  <p:tag name="KSO_WM_TEMPLATE_INDEX" val="2018623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3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186238_4*q_h_i*1_2_2"/>
  <p:tag name="KSO_WM_TEMPLATE_CATEGORY" val="diagram"/>
  <p:tag name="KSO_WM_TEMPLATE_INDEX" val="20186238"/>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3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2"/>
  <p:tag name="KSO_WM_UNIT_ID" val="diagram20186238_4*q_h_i*1_6_2"/>
  <p:tag name="KSO_WM_TEMPLATE_CATEGORY" val="diagram"/>
  <p:tag name="KSO_WM_TEMPLATE_INDEX" val="20186238"/>
  <p:tag name="KSO_WM_UNIT_LAYERLEVEL" val="1_1_1"/>
  <p:tag name="KSO_WM_TAG_VERSION" val="1.0"/>
  <p:tag name="KSO_WM_BEAUTIFY_FLAG" val="#wm#"/>
  <p:tag name="KSO_WM_UNIT_FILL_FORE_SCHEMECOLOR_INDEX" val="10"/>
  <p:tag name="KSO_WM_UNIT_FILL_TYPE" val="1"/>
  <p:tag name="KSO_WM_UNIT_TEXT_FILL_FORE_SCHEMECOLOR_INDEX" val="2"/>
  <p:tag name="KSO_WM_UNIT_TEXT_FILL_TYPE" val="1"/>
</p:tagLst>
</file>

<file path=ppt/tags/tag3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186238_4*q_h_i*1_4_2"/>
  <p:tag name="KSO_WM_TEMPLATE_CATEGORY" val="diagram"/>
  <p:tag name="KSO_WM_TEMPLATE_INDEX" val="20186238"/>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3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2"/>
  <p:tag name="KSO_WM_UNIT_ID" val="diagram20186238_4*q_h_i*1_5_2"/>
  <p:tag name="KSO_WM_TEMPLATE_CATEGORY" val="diagram"/>
  <p:tag name="KSO_WM_TEMPLATE_INDEX" val="20186238"/>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Lst>
</file>

<file path=ppt/tags/tag3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186238_4*q_h_i*1_3_2"/>
  <p:tag name="KSO_WM_TEMPLATE_CATEGORY" val="diagram"/>
  <p:tag name="KSO_WM_TEMPLATE_INDEX" val="20186238"/>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3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186238_4*q_h_i*1_1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5_1"/>
  <p:tag name="KSO_WM_UNIT_ID" val="diagram20186238_4*q_h_i*1_5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186238_4*q_h_i*1_2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186238_4*q_h_i*1_4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186238_4*q_h_i*1_3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q1-1"/>
  <p:tag name="KSO_WM_UNIT_TYPE" val="q_h_i"/>
  <p:tag name="KSO_WM_UNIT_INDEX" val="1_6_1"/>
  <p:tag name="KSO_WM_UNIT_ID" val="diagram20186238_4*q_h_i*1_6_1"/>
  <p:tag name="KSO_WM_TEMPLATE_CATEGORY" val="diagram"/>
  <p:tag name="KSO_WM_TEMPLATE_INDEX" val="2018623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32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186238_4*q_h_a*1_1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5"/>
  <p:tag name="KSO_WM_UNIT_TEXT_FILL_TYPE" val="1"/>
</p:tagLst>
</file>

<file path=ppt/tags/tag323.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186238_4*q_h_f*1_1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24.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6_1"/>
  <p:tag name="KSO_WM_UNIT_ID" val="diagram20186238_4*q_h_a*1_6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10"/>
  <p:tag name="KSO_WM_UNIT_TEXT_FILL_TYPE" val="1"/>
</p:tagLst>
</file>

<file path=ppt/tags/tag325.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6_1"/>
  <p:tag name="KSO_WM_UNIT_ID" val="diagram20186238_4*q_h_f*1_6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26.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5_1"/>
  <p:tag name="KSO_WM_UNIT_ID" val="diagram20186238_4*q_h_a*1_5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9"/>
  <p:tag name="KSO_WM_UNIT_TEXT_FILL_TYPE" val="1"/>
</p:tagLst>
</file>

<file path=ppt/tags/tag327.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5_1"/>
  <p:tag name="KSO_WM_UNIT_ID" val="diagram20186238_4*q_h_f*1_5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28.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186238_4*q_h_a*1_2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6"/>
  <p:tag name="KSO_WM_UNIT_TEXT_FILL_TYPE" val="1"/>
</p:tagLst>
</file>

<file path=ppt/tags/tag329.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186238_4*q_h_f*1_2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30.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186238_4*q_h_a*1_3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7"/>
  <p:tag name="KSO_WM_UNIT_TEXT_FILL_TYPE" val="1"/>
</p:tagLst>
</file>

<file path=ppt/tags/tag331.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186238_4*q_h_f*1_3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3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186238_4*q_h_a*1_4_1"/>
  <p:tag name="KSO_WM_TEMPLATE_CATEGORY" val="diagram"/>
  <p:tag name="KSO_WM_TEMPLATE_INDEX" val="20186238"/>
  <p:tag name="KSO_WM_UNIT_LAYERLEVEL" val="1_1_1"/>
  <p:tag name="KSO_WM_TAG_VERSION" val="1.0"/>
  <p:tag name="KSO_WM_BEAUTIFY_FLAG" val="#wm#"/>
  <p:tag name="KSO_WM_UNIT_PRESET_TEXT" val="添加标题"/>
  <p:tag name="KSO_WM_UNIT_TEXT_FILL_FORE_SCHEMECOLOR_INDEX" val="8"/>
  <p:tag name="KSO_WM_UNIT_TEXT_FILL_TYPE" val="1"/>
</p:tagLst>
</file>

<file path=ppt/tags/tag333.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186238_4*q_h_f*1_4_1"/>
  <p:tag name="KSO_WM_TEMPLATE_CATEGORY" val="diagram"/>
  <p:tag name="KSO_WM_TEMPLATE_INDEX" val="2018623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33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添加标题"/>
  <p:tag name="KSO_WM_UNIT_NOCLEAR" val="0"/>
  <p:tag name="KSO_WM_UNIT_VALUE" val="25"/>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170599_5*a*1"/>
  <p:tag name="KSO_WM_TEMPLATE_CATEGORY" val="diagram"/>
  <p:tag name="KSO_WM_TEMPLATE_INDEX" val="20170599"/>
  <p:tag name="KSO_WM_UNIT_LAYERLEVEL" val="1"/>
  <p:tag name="KSO_WM_TAG_VERSION" val="1.0"/>
  <p:tag name="KSO_WM_BEAUTIFY_FLAG" val="#wm#"/>
  <p:tag name="KSO_WM_UNIT_USESOURCEFORMAT_APPLY" val="1"/>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wjxuczso">
      <a:dk1>
        <a:srgbClr val="000000"/>
      </a:dk1>
      <a:lt1>
        <a:srgbClr val="FFFFFF"/>
      </a:lt1>
      <a:dk2>
        <a:srgbClr val="44546A"/>
      </a:dk2>
      <a:lt2>
        <a:srgbClr val="FFFFFF"/>
      </a:lt2>
      <a:accent1>
        <a:srgbClr val="4472C4"/>
      </a:accent1>
      <a:accent2>
        <a:srgbClr val="ED7C30"/>
      </a:accent2>
      <a:accent3>
        <a:srgbClr val="A5A5A5"/>
      </a:accent3>
      <a:accent4>
        <a:srgbClr val="FFBF00"/>
      </a:accent4>
      <a:accent5>
        <a:srgbClr val="5B9BD4"/>
      </a:accent5>
      <a:accent6>
        <a:srgbClr val="6FAC47"/>
      </a:accent6>
      <a:hlink>
        <a:srgbClr val="0563C1"/>
      </a:hlink>
      <a:folHlink>
        <a:srgbClr val="954E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4">
      <a:dk1>
        <a:sysClr val="windowText" lastClr="000000"/>
      </a:dk1>
      <a:lt1>
        <a:sysClr val="window" lastClr="FFFFFF"/>
      </a:lt1>
      <a:dk2>
        <a:srgbClr val="D5E1EF"/>
      </a:dk2>
      <a:lt2>
        <a:srgbClr val="FFFFFF"/>
      </a:lt2>
      <a:accent1>
        <a:srgbClr val="25609B"/>
      </a:accent1>
      <a:accent2>
        <a:srgbClr val="336F8D"/>
      </a:accent2>
      <a:accent3>
        <a:srgbClr val="377B7B"/>
      </a:accent3>
      <a:accent4>
        <a:srgbClr val="378765"/>
      </a:accent4>
      <a:accent5>
        <a:srgbClr val="39914A"/>
      </a:accent5>
      <a:accent6>
        <a:srgbClr val="3B9B1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937</Words>
  <Application>Microsoft Office PowerPoint</Application>
  <PresentationFormat>宽屏</PresentationFormat>
  <Paragraphs>108</Paragraphs>
  <Slides>12</Slides>
  <Notes>3</Notes>
  <HiddenSlides>0</HiddenSlides>
  <MMClips>0</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12</vt:i4>
      </vt:variant>
    </vt:vector>
  </HeadingPairs>
  <TitlesOfParts>
    <vt:vector size="21" baseType="lpstr">
      <vt:lpstr>等线</vt:lpstr>
      <vt:lpstr>方正兰亭粗黑_GBK</vt:lpstr>
      <vt:lpstr>方正兰亭黑_GBK</vt:lpstr>
      <vt:lpstr>黑体</vt:lpstr>
      <vt:lpstr>微软雅黑</vt:lpstr>
      <vt:lpstr>Arial</vt:lpstr>
      <vt:lpstr>2_Office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世鑫 焦</cp:lastModifiedBy>
  <cp:revision>707</cp:revision>
  <dcterms:created xsi:type="dcterms:W3CDTF">2015-07-10T05:07:00Z</dcterms:created>
  <dcterms:modified xsi:type="dcterms:W3CDTF">2021-01-07T08:07:10Z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