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heme/theme4.xml" ContentType="application/vnd.openxmlformats-officedocument.theme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notesSlides/notesSlide1.xml" ContentType="application/vnd.openxmlformats-officedocument.presentationml.notesSlide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notesSlides/notesSlide2.xml" ContentType="application/vnd.openxmlformats-officedocument.presentationml.notesSlide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notesSlides/notesSlide3.xml" ContentType="application/vnd.openxmlformats-officedocument.presentationml.notesSlide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9" r:id="rId3"/>
  </p:sldMasterIdLst>
  <p:notesMasterIdLst>
    <p:notesMasterId r:id="rId18"/>
  </p:notesMasterIdLst>
  <p:sldIdLst>
    <p:sldId id="616" r:id="rId4"/>
    <p:sldId id="620" r:id="rId5"/>
    <p:sldId id="618" r:id="rId6"/>
    <p:sldId id="601" r:id="rId7"/>
    <p:sldId id="622" r:id="rId8"/>
    <p:sldId id="602" r:id="rId9"/>
    <p:sldId id="606" r:id="rId10"/>
    <p:sldId id="605" r:id="rId11"/>
    <p:sldId id="603" r:id="rId12"/>
    <p:sldId id="626" r:id="rId13"/>
    <p:sldId id="609" r:id="rId14"/>
    <p:sldId id="610" r:id="rId15"/>
    <p:sldId id="625" r:id="rId16"/>
    <p:sldId id="623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219EDE"/>
    <a:srgbClr val="1296DB"/>
    <a:srgbClr val="A40000"/>
    <a:srgbClr val="C71623"/>
    <a:srgbClr val="D62B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40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D75BA-CE8A-4A5B-AADB-19738211117F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AC733-AE5F-4DD6-8708-BAB26230D3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1.jpe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1.jpeg"/><Relationship Id="rId5" Type="http://schemas.openxmlformats.org/officeDocument/2006/relationships/tags" Target="../tags/tag2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6.xml"/><Relationship Id="rId9" Type="http://schemas.openxmlformats.org/officeDocument/2006/relationships/tags" Target="../tags/tag3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4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1.jpe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74.xml"/><Relationship Id="rId10" Type="http://schemas.openxmlformats.org/officeDocument/2006/relationships/tags" Target="../tags/tag79.xml"/><Relationship Id="rId4" Type="http://schemas.openxmlformats.org/officeDocument/2006/relationships/tags" Target="../tags/tag73.xml"/><Relationship Id="rId9" Type="http://schemas.openxmlformats.org/officeDocument/2006/relationships/tags" Target="../tags/tag78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0" Type="http://schemas.openxmlformats.org/officeDocument/2006/relationships/tags" Target="../tags/tag89.xml"/><Relationship Id="rId4" Type="http://schemas.openxmlformats.org/officeDocument/2006/relationships/tags" Target="../tags/tag83.xml"/><Relationship Id="rId9" Type="http://schemas.openxmlformats.org/officeDocument/2006/relationships/tags" Target="../tags/tag88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5" Type="http://schemas.openxmlformats.org/officeDocument/2006/relationships/tags" Target="../tags/tag108.xml"/><Relationship Id="rId10" Type="http://schemas.openxmlformats.org/officeDocument/2006/relationships/tags" Target="../tags/tag113.xml"/><Relationship Id="rId4" Type="http://schemas.openxmlformats.org/officeDocument/2006/relationships/tags" Target="../tags/tag107.xml"/><Relationship Id="rId9" Type="http://schemas.openxmlformats.org/officeDocument/2006/relationships/tags" Target="../tags/tag11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tags" Target="../tags/tag127.xml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5" Type="http://schemas.openxmlformats.org/officeDocument/2006/relationships/tags" Target="../tags/tag119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24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3" Type="http://schemas.openxmlformats.org/officeDocument/2006/relationships/tags" Target="../tags/tag131.xml"/><Relationship Id="rId7" Type="http://schemas.openxmlformats.org/officeDocument/2006/relationships/tags" Target="../tags/tag135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5" Type="http://schemas.openxmlformats.org/officeDocument/2006/relationships/tags" Target="../tags/tag133.xml"/><Relationship Id="rId10" Type="http://schemas.openxmlformats.org/officeDocument/2006/relationships/tags" Target="../tags/tag138.xml"/><Relationship Id="rId4" Type="http://schemas.openxmlformats.org/officeDocument/2006/relationships/tags" Target="../tags/tag132.xml"/><Relationship Id="rId9" Type="http://schemas.openxmlformats.org/officeDocument/2006/relationships/tags" Target="../tags/tag137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tags" Target="../tags/tag152.xml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141.xml"/><Relationship Id="rId16" Type="http://schemas.openxmlformats.org/officeDocument/2006/relationships/tags" Target="../tags/tag155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5" Type="http://schemas.openxmlformats.org/officeDocument/2006/relationships/tags" Target="../tags/tag144.xml"/><Relationship Id="rId15" Type="http://schemas.openxmlformats.org/officeDocument/2006/relationships/tags" Target="../tags/tag154.xml"/><Relationship Id="rId10" Type="http://schemas.openxmlformats.org/officeDocument/2006/relationships/tags" Target="../tags/tag149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tags" Target="../tags/tag153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5" Type="http://schemas.openxmlformats.org/officeDocument/2006/relationships/tags" Target="../tags/tag160.xml"/><Relationship Id="rId10" Type="http://schemas.openxmlformats.org/officeDocument/2006/relationships/tags" Target="../tags/tag165.xml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13" Type="http://schemas.openxmlformats.org/officeDocument/2006/relationships/image" Target="../media/image1.jpeg"/><Relationship Id="rId3" Type="http://schemas.openxmlformats.org/officeDocument/2006/relationships/tags" Target="../tags/tag177.xml"/><Relationship Id="rId7" Type="http://schemas.openxmlformats.org/officeDocument/2006/relationships/tags" Target="../tags/tag181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tags" Target="../tags/tag185.xml"/><Relationship Id="rId5" Type="http://schemas.openxmlformats.org/officeDocument/2006/relationships/tags" Target="../tags/tag179.xml"/><Relationship Id="rId10" Type="http://schemas.openxmlformats.org/officeDocument/2006/relationships/tags" Target="../tags/tag184.xml"/><Relationship Id="rId4" Type="http://schemas.openxmlformats.org/officeDocument/2006/relationships/tags" Target="../tags/tag178.xml"/><Relationship Id="rId9" Type="http://schemas.openxmlformats.org/officeDocument/2006/relationships/tags" Target="../tags/tag18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90.xml"/><Relationship Id="rId4" Type="http://schemas.openxmlformats.org/officeDocument/2006/relationships/tags" Target="../tags/tag189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image" Target="../media/image1.jpeg"/><Relationship Id="rId5" Type="http://schemas.openxmlformats.org/officeDocument/2006/relationships/tags" Target="../tags/tag195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94.xml"/><Relationship Id="rId9" Type="http://schemas.openxmlformats.org/officeDocument/2006/relationships/tags" Target="../tags/tag199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21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4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33.xml"/><Relationship Id="rId4" Type="http://schemas.openxmlformats.org/officeDocument/2006/relationships/tags" Target="../tags/tag23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37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.jpe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42.xml"/><Relationship Id="rId10" Type="http://schemas.openxmlformats.org/officeDocument/2006/relationships/tags" Target="../tags/tag247.xml"/><Relationship Id="rId4" Type="http://schemas.openxmlformats.org/officeDocument/2006/relationships/tags" Target="../tags/tag241.xml"/><Relationship Id="rId9" Type="http://schemas.openxmlformats.org/officeDocument/2006/relationships/tags" Target="../tags/tag246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tags" Target="../tags/tag271.xml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tags" Target="../tags/tag270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tags" Target="../tags/tag269.xml"/><Relationship Id="rId5" Type="http://schemas.openxmlformats.org/officeDocument/2006/relationships/tags" Target="../tags/tag263.xml"/><Relationship Id="rId10" Type="http://schemas.openxmlformats.org/officeDocument/2006/relationships/tags" Target="../tags/tag26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5" Type="http://schemas.openxmlformats.org/officeDocument/2006/relationships/tags" Target="../tags/tag276.xml"/><Relationship Id="rId10" Type="http://schemas.openxmlformats.org/officeDocument/2006/relationships/tags" Target="../tags/tag281.xml"/><Relationship Id="rId4" Type="http://schemas.openxmlformats.org/officeDocument/2006/relationships/tags" Target="../tags/tag275.xml"/><Relationship Id="rId9" Type="http://schemas.openxmlformats.org/officeDocument/2006/relationships/tags" Target="../tags/tag280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tags" Target="../tags/tag295.xml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tags" Target="../tags/tag294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tags" Target="../tags/tag293.xml"/><Relationship Id="rId5" Type="http://schemas.openxmlformats.org/officeDocument/2006/relationships/tags" Target="../tags/tag287.xml"/><Relationship Id="rId15" Type="http://schemas.openxmlformats.org/officeDocument/2006/relationships/slideMaster" Target="../slideMasters/slideMaster3.xml"/><Relationship Id="rId10" Type="http://schemas.openxmlformats.org/officeDocument/2006/relationships/tags" Target="../tags/tag292.xml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tags" Target="../tags/tag296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7.xml"/><Relationship Id="rId5" Type="http://schemas.openxmlformats.org/officeDocument/2006/relationships/tags" Target="../tags/tag301.xml"/><Relationship Id="rId10" Type="http://schemas.openxmlformats.org/officeDocument/2006/relationships/tags" Target="../tags/tag306.xml"/><Relationship Id="rId4" Type="http://schemas.openxmlformats.org/officeDocument/2006/relationships/tags" Target="../tags/tag300.xml"/><Relationship Id="rId9" Type="http://schemas.openxmlformats.org/officeDocument/2006/relationships/tags" Target="../tags/tag305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tags" Target="../tags/tag320.xml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tags" Target="../tags/tag319.xml"/><Relationship Id="rId17" Type="http://schemas.openxmlformats.org/officeDocument/2006/relationships/slideMaster" Target="../slideMasters/slideMaster3.xml"/><Relationship Id="rId2" Type="http://schemas.openxmlformats.org/officeDocument/2006/relationships/tags" Target="../tags/tag309.xml"/><Relationship Id="rId16" Type="http://schemas.openxmlformats.org/officeDocument/2006/relationships/tags" Target="../tags/tag323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tags" Target="../tags/tag318.xml"/><Relationship Id="rId5" Type="http://schemas.openxmlformats.org/officeDocument/2006/relationships/tags" Target="../tags/tag312.xml"/><Relationship Id="rId15" Type="http://schemas.openxmlformats.org/officeDocument/2006/relationships/tags" Target="../tags/tag322.xml"/><Relationship Id="rId10" Type="http://schemas.openxmlformats.org/officeDocument/2006/relationships/tags" Target="../tags/tag317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tags" Target="../tags/tag321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331.xml"/><Relationship Id="rId13" Type="http://schemas.openxmlformats.org/officeDocument/2006/relationships/tags" Target="../tags/tag336.xml"/><Relationship Id="rId3" Type="http://schemas.openxmlformats.org/officeDocument/2006/relationships/tags" Target="../tags/tag326.xml"/><Relationship Id="rId7" Type="http://schemas.openxmlformats.org/officeDocument/2006/relationships/tags" Target="../tags/tag330.xml"/><Relationship Id="rId12" Type="http://schemas.openxmlformats.org/officeDocument/2006/relationships/tags" Target="../tags/tag335.xml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11" Type="http://schemas.openxmlformats.org/officeDocument/2006/relationships/tags" Target="../tags/tag334.xml"/><Relationship Id="rId5" Type="http://schemas.openxmlformats.org/officeDocument/2006/relationships/tags" Target="../tags/tag328.xml"/><Relationship Id="rId10" Type="http://schemas.openxmlformats.org/officeDocument/2006/relationships/tags" Target="../tags/tag333.xml"/><Relationship Id="rId4" Type="http://schemas.openxmlformats.org/officeDocument/2006/relationships/tags" Target="../tags/tag327.xml"/><Relationship Id="rId9" Type="http://schemas.openxmlformats.org/officeDocument/2006/relationships/tags" Target="../tags/tag332.xml"/><Relationship Id="rId14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-14606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-14606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3760470" y="1130300"/>
            <a:ext cx="4671695" cy="4826635"/>
            <a:chOff x="6000" y="1925"/>
            <a:chExt cx="7200" cy="7438"/>
          </a:xfrm>
        </p:grpSpPr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6000" y="2474"/>
              <a:ext cx="7200" cy="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10"/>
              </p:custDataLst>
            </p:nvPr>
          </p:nvSpPr>
          <p:spPr>
            <a:xfrm rot="3600000">
              <a:off x="4110" y="5541"/>
              <a:ext cx="7439" cy="207"/>
            </a:xfrm>
            <a:custGeom>
              <a:avLst/>
              <a:gdLst>
                <a:gd name="connsiteX0" fmla="*/ 3480670 w 4723974"/>
                <a:gd name="connsiteY0" fmla="*/ 0 h 131728"/>
                <a:gd name="connsiteX1" fmla="*/ 4660321 w 4723974"/>
                <a:gd name="connsiteY1" fmla="*/ 0 h 131728"/>
                <a:gd name="connsiteX2" fmla="*/ 4723974 w 4723974"/>
                <a:gd name="connsiteY2" fmla="*/ 110250 h 131728"/>
                <a:gd name="connsiteX3" fmla="*/ 4723974 w 4723974"/>
                <a:gd name="connsiteY3" fmla="*/ 131728 h 131728"/>
                <a:gd name="connsiteX4" fmla="*/ 3700035 w 4723974"/>
                <a:gd name="connsiteY4" fmla="*/ 131728 h 131728"/>
                <a:gd name="connsiteX5" fmla="*/ 3478471 w 4723974"/>
                <a:gd name="connsiteY5" fmla="*/ 3808 h 131728"/>
                <a:gd name="connsiteX6" fmla="*/ 0 w 4723974"/>
                <a:gd name="connsiteY6" fmla="*/ 131095 h 131728"/>
                <a:gd name="connsiteX7" fmla="*/ 75688 w 4723974"/>
                <a:gd name="connsiteY7" fmla="*/ 0 h 131728"/>
                <a:gd name="connsiteX8" fmla="*/ 766611 w 4723974"/>
                <a:gd name="connsiteY8" fmla="*/ 0 h 131728"/>
                <a:gd name="connsiteX9" fmla="*/ 994771 w 4723974"/>
                <a:gd name="connsiteY9" fmla="*/ 131728 h 131728"/>
                <a:gd name="connsiteX10" fmla="*/ 0 w 4723974"/>
                <a:gd name="connsiteY10" fmla="*/ 131728 h 13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3974" h="131728">
                  <a:moveTo>
                    <a:pt x="3480670" y="0"/>
                  </a:moveTo>
                  <a:lnTo>
                    <a:pt x="4660321" y="0"/>
                  </a:lnTo>
                  <a:lnTo>
                    <a:pt x="4723974" y="110250"/>
                  </a:lnTo>
                  <a:lnTo>
                    <a:pt x="4723974" y="131728"/>
                  </a:lnTo>
                  <a:lnTo>
                    <a:pt x="3700035" y="131728"/>
                  </a:lnTo>
                  <a:lnTo>
                    <a:pt x="3478471" y="3808"/>
                  </a:lnTo>
                  <a:close/>
                  <a:moveTo>
                    <a:pt x="0" y="131095"/>
                  </a:moveTo>
                  <a:lnTo>
                    <a:pt x="75688" y="0"/>
                  </a:lnTo>
                  <a:lnTo>
                    <a:pt x="766611" y="0"/>
                  </a:lnTo>
                  <a:lnTo>
                    <a:pt x="994771" y="131728"/>
                  </a:lnTo>
                  <a:lnTo>
                    <a:pt x="0" y="1317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11"/>
              </p:custDataLst>
            </p:nvPr>
          </p:nvSpPr>
          <p:spPr>
            <a:xfrm rot="18000000" flipH="1">
              <a:off x="7670" y="5541"/>
              <a:ext cx="7439" cy="207"/>
            </a:xfrm>
            <a:custGeom>
              <a:avLst/>
              <a:gdLst>
                <a:gd name="connsiteX0" fmla="*/ 3480670 w 4723974"/>
                <a:gd name="connsiteY0" fmla="*/ 0 h 131728"/>
                <a:gd name="connsiteX1" fmla="*/ 3480098 w 4723974"/>
                <a:gd name="connsiteY1" fmla="*/ 990 h 131728"/>
                <a:gd name="connsiteX2" fmla="*/ 3706543 w 4723974"/>
                <a:gd name="connsiteY2" fmla="*/ 131728 h 131728"/>
                <a:gd name="connsiteX3" fmla="*/ 4723974 w 4723974"/>
                <a:gd name="connsiteY3" fmla="*/ 131728 h 131728"/>
                <a:gd name="connsiteX4" fmla="*/ 4723974 w 4723974"/>
                <a:gd name="connsiteY4" fmla="*/ 108921 h 131728"/>
                <a:gd name="connsiteX5" fmla="*/ 4661087 w 4723974"/>
                <a:gd name="connsiteY5" fmla="*/ 0 h 131728"/>
                <a:gd name="connsiteX6" fmla="*/ 0 w 4723974"/>
                <a:gd name="connsiteY6" fmla="*/ 131095 h 131728"/>
                <a:gd name="connsiteX7" fmla="*/ 0 w 4723974"/>
                <a:gd name="connsiteY7" fmla="*/ 131728 h 131728"/>
                <a:gd name="connsiteX8" fmla="*/ 1003303 w 4723974"/>
                <a:gd name="connsiteY8" fmla="*/ 131728 h 131728"/>
                <a:gd name="connsiteX9" fmla="*/ 775145 w 4723974"/>
                <a:gd name="connsiteY9" fmla="*/ 1 h 131728"/>
                <a:gd name="connsiteX10" fmla="*/ 75688 w 4723974"/>
                <a:gd name="connsiteY10" fmla="*/ 0 h 13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3974" h="131728">
                  <a:moveTo>
                    <a:pt x="3480670" y="0"/>
                  </a:moveTo>
                  <a:lnTo>
                    <a:pt x="3480098" y="990"/>
                  </a:lnTo>
                  <a:lnTo>
                    <a:pt x="3706543" y="131728"/>
                  </a:lnTo>
                  <a:lnTo>
                    <a:pt x="4723974" y="131728"/>
                  </a:lnTo>
                  <a:lnTo>
                    <a:pt x="4723974" y="108921"/>
                  </a:lnTo>
                  <a:lnTo>
                    <a:pt x="4661087" y="0"/>
                  </a:lnTo>
                  <a:close/>
                  <a:moveTo>
                    <a:pt x="0" y="131095"/>
                  </a:moveTo>
                  <a:lnTo>
                    <a:pt x="0" y="131728"/>
                  </a:lnTo>
                  <a:lnTo>
                    <a:pt x="1003303" y="131728"/>
                  </a:lnTo>
                  <a:lnTo>
                    <a:pt x="775145" y="1"/>
                  </a:lnTo>
                  <a:lnTo>
                    <a:pt x="756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661727" y="1983848"/>
            <a:ext cx="4839335" cy="1511983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600" spc="600" baseline="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</a:t>
            </a:r>
            <a:br>
              <a:rPr lang="en-US" altLang="zh-CN" dirty="0"/>
            </a:br>
            <a:r>
              <a:rPr lang="zh-CN" altLang="en-US" dirty="0"/>
              <a:t>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3661727" y="3687198"/>
            <a:ext cx="4870332" cy="474131"/>
          </a:xfrm>
          <a:solidFill>
            <a:schemeClr val="bg1"/>
          </a:solidFill>
        </p:spPr>
        <p:txBody>
          <a:bodyPr lIns="90000" tIns="46800" rIns="90000" bIns="0"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b="1" u="none" strike="noStrike" kern="1200" cap="none" spc="800" normalizeH="0" baseline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084297" y="3688294"/>
            <a:ext cx="3991703" cy="450220"/>
          </a:xfrm>
          <a:solidFill>
            <a:schemeClr val="bg1"/>
          </a:solidFill>
        </p:spPr>
        <p:txBody>
          <a:bodyPr lIns="90000" tIns="46800" rIns="90000" bIns="46800" anchor="ctr" anchorCtr="0">
            <a:normAutofit/>
          </a:bodyPr>
          <a:lstStyle>
            <a:lvl1pPr algn="ctr">
              <a:defRPr sz="1800" b="0" u="none" strike="noStrike" kern="1200" cap="none" spc="300" normalizeH="0" baseline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>2020/8/6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0" y="-9953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809885" y="2626574"/>
            <a:ext cx="4572231" cy="91865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7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8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9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147187" y="3695700"/>
            <a:ext cx="3869053" cy="466725"/>
          </a:xfrm>
          <a:solidFill>
            <a:schemeClr val="bg1"/>
          </a:solidFill>
        </p:spPr>
        <p:txBody>
          <a:bodyPr lIns="90000" tIns="46800" rIns="90000" bIns="46800" anchor="ctr" anchorCtr="0"/>
          <a:lstStyle>
            <a:lvl1pPr marL="0" indent="0" algn="ctr">
              <a:buNone/>
              <a:defRPr b="1" spc="8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11134845" y="6013346"/>
            <a:ext cx="727927" cy="722158"/>
            <a:chOff x="9315334" y="5852256"/>
            <a:chExt cx="996431" cy="988534"/>
          </a:xfrm>
        </p:grpSpPr>
        <p:grpSp>
          <p:nvGrpSpPr>
            <p:cNvPr id="7" name="组合 6"/>
            <p:cNvGrpSpPr/>
            <p:nvPr/>
          </p:nvGrpSpPr>
          <p:grpSpPr>
            <a:xfrm>
              <a:off x="9315334" y="5852256"/>
              <a:ext cx="722111" cy="852040"/>
              <a:chOff x="9315334" y="5852256"/>
              <a:chExt cx="722111" cy="852040"/>
            </a:xfrm>
          </p:grpSpPr>
          <p:sp>
            <p:nvSpPr>
              <p:cNvPr id="12" name="任意多边形: 形状 11"/>
              <p:cNvSpPr/>
              <p:nvPr>
                <p:custDataLst>
                  <p:tags r:id="rId9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10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>
                <p:custDataLst>
                  <p:tags r:id="rId11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9589654" y="5988750"/>
              <a:ext cx="722111" cy="852040"/>
              <a:chOff x="9315334" y="5852256"/>
              <a:chExt cx="722111" cy="852040"/>
            </a:xfrm>
          </p:grpSpPr>
          <p:sp>
            <p:nvSpPr>
              <p:cNvPr id="9" name="任意多边形: 形状 8"/>
              <p:cNvSpPr/>
              <p:nvPr>
                <p:custDataLst>
                  <p:tags r:id="rId6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: 形状 9"/>
              <p:cNvSpPr/>
              <p:nvPr>
                <p:custDataLst>
                  <p:tags r:id="rId7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8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430644" y="38971"/>
            <a:ext cx="11352686" cy="6776296"/>
            <a:chOff x="430644" y="38971"/>
            <a:chExt cx="11352686" cy="6776296"/>
          </a:xfrm>
        </p:grpSpPr>
        <p:grpSp>
          <p:nvGrpSpPr>
            <p:cNvPr id="9" name="组合 8"/>
            <p:cNvGrpSpPr/>
            <p:nvPr userDrawn="1"/>
          </p:nvGrpSpPr>
          <p:grpSpPr>
            <a:xfrm rot="3600000">
              <a:off x="10630495" y="5662433"/>
              <a:ext cx="1057681" cy="1247988"/>
              <a:chOff x="9315334" y="5852256"/>
              <a:chExt cx="722111" cy="852040"/>
            </a:xfrm>
          </p:grpSpPr>
          <p:sp>
            <p:nvSpPr>
              <p:cNvPr id="10" name="任意多边形: 形状 9"/>
              <p:cNvSpPr/>
              <p:nvPr>
                <p:custDataLst>
                  <p:tags r:id="rId11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2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13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 rot="14400000">
              <a:off x="525797" y="-56182"/>
              <a:ext cx="1057681" cy="1247988"/>
              <a:chOff x="9315334" y="5852256"/>
              <a:chExt cx="722111" cy="852040"/>
            </a:xfrm>
          </p:grpSpPr>
          <p:sp>
            <p:nvSpPr>
              <p:cNvPr id="14" name="任意多边形: 形状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9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10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 rot="3600000">
            <a:off x="-11921" y="6185955"/>
            <a:ext cx="808018" cy="953404"/>
            <a:chOff x="9315334" y="5852256"/>
            <a:chExt cx="722111" cy="852040"/>
          </a:xfrm>
        </p:grpSpPr>
        <p:sp>
          <p:nvSpPr>
            <p:cNvPr id="11" name="任意多边形: 形状 10"/>
            <p:cNvSpPr/>
            <p:nvPr>
              <p:custDataLst>
                <p:tags r:id="rId9"/>
              </p:custDataLst>
            </p:nvPr>
          </p:nvSpPr>
          <p:spPr>
            <a:xfrm>
              <a:off x="9315334" y="5929115"/>
              <a:ext cx="722111" cy="79136"/>
            </a:xfrm>
            <a:custGeom>
              <a:avLst/>
              <a:gdLst>
                <a:gd name="connsiteX0" fmla="*/ 0 w 722111"/>
                <a:gd name="connsiteY0" fmla="*/ 0 h 79136"/>
                <a:gd name="connsiteX1" fmla="*/ 722111 w 722111"/>
                <a:gd name="connsiteY1" fmla="*/ 0 h 79136"/>
                <a:gd name="connsiteX2" fmla="*/ 722111 w 722111"/>
                <a:gd name="connsiteY2" fmla="*/ 2 h 79136"/>
                <a:gd name="connsiteX3" fmla="*/ 679457 w 722111"/>
                <a:gd name="connsiteY3" fmla="*/ 2 h 79136"/>
                <a:gd name="connsiteX4" fmla="*/ 633769 w 722111"/>
                <a:gd name="connsiteY4" fmla="*/ 79136 h 79136"/>
                <a:gd name="connsiteX5" fmla="*/ 0 w 722111"/>
                <a:gd name="connsiteY5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111" h="79136">
                  <a:moveTo>
                    <a:pt x="0" y="0"/>
                  </a:moveTo>
                  <a:lnTo>
                    <a:pt x="722111" y="0"/>
                  </a:lnTo>
                  <a:lnTo>
                    <a:pt x="722111" y="2"/>
                  </a:lnTo>
                  <a:lnTo>
                    <a:pt x="679457" y="2"/>
                  </a:lnTo>
                  <a:lnTo>
                    <a:pt x="633769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>
              <p:custDataLst>
                <p:tags r:id="rId10"/>
              </p:custDataLst>
            </p:nvPr>
          </p:nvSpPr>
          <p:spPr>
            <a:xfrm rot="3600000">
              <a:off x="9053529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807898 w 852040"/>
                <a:gd name="connsiteY1" fmla="*/ 0 h 79136"/>
                <a:gd name="connsiteX2" fmla="*/ 852039 w 852040"/>
                <a:gd name="connsiteY2" fmla="*/ 76455 h 79136"/>
                <a:gd name="connsiteX3" fmla="*/ 852040 w 852040"/>
                <a:gd name="connsiteY3" fmla="*/ 79136 h 79136"/>
                <a:gd name="connsiteX4" fmla="*/ 0 w 852040"/>
                <a:gd name="connsiteY4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807898" y="0"/>
                  </a:lnTo>
                  <a:lnTo>
                    <a:pt x="852039" y="76455"/>
                  </a:lnTo>
                  <a:lnTo>
                    <a:pt x="852040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>
              <p:custDataLst>
                <p:tags r:id="rId11"/>
              </p:custDataLst>
            </p:nvPr>
          </p:nvSpPr>
          <p:spPr>
            <a:xfrm rot="18000000" flipH="1">
              <a:off x="9412873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0 w 852040"/>
                <a:gd name="connsiteY1" fmla="*/ 79136 h 79136"/>
                <a:gd name="connsiteX2" fmla="*/ 852040 w 852040"/>
                <a:gd name="connsiteY2" fmla="*/ 79136 h 79136"/>
                <a:gd name="connsiteX3" fmla="*/ 852040 w 852040"/>
                <a:gd name="connsiteY3" fmla="*/ 75741 h 79136"/>
                <a:gd name="connsiteX4" fmla="*/ 808311 w 852040"/>
                <a:gd name="connsiteY4" fmla="*/ 0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0" y="79136"/>
                  </a:lnTo>
                  <a:lnTo>
                    <a:pt x="852040" y="79136"/>
                  </a:lnTo>
                  <a:lnTo>
                    <a:pt x="852040" y="75741"/>
                  </a:lnTo>
                  <a:lnTo>
                    <a:pt x="808311" y="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3192" y="-195951"/>
            <a:ext cx="1332070" cy="993459"/>
            <a:chOff x="430644" y="38971"/>
            <a:chExt cx="1752971" cy="1307367"/>
          </a:xfrm>
        </p:grpSpPr>
        <p:grpSp>
          <p:nvGrpSpPr>
            <p:cNvPr id="12" name="组合 11"/>
            <p:cNvGrpSpPr/>
            <p:nvPr/>
          </p:nvGrpSpPr>
          <p:grpSpPr>
            <a:xfrm rot="14400000">
              <a:off x="525797" y="-56182"/>
              <a:ext cx="1057681" cy="1247988"/>
              <a:chOff x="9315334" y="5852256"/>
              <a:chExt cx="722111" cy="852040"/>
            </a:xfrm>
          </p:grpSpPr>
          <p:sp>
            <p:nvSpPr>
              <p:cNvPr id="17" name="任意多边形: 形状 16"/>
              <p:cNvSpPr/>
              <p:nvPr>
                <p:custDataLst>
                  <p:tags r:id="rId12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>
                <p:custDataLst>
                  <p:tags r:id="rId13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: 形状 18"/>
              <p:cNvSpPr/>
              <p:nvPr>
                <p:custDataLst>
                  <p:tags r:id="rId14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4400000">
              <a:off x="1030780" y="193504"/>
              <a:ext cx="1057681" cy="1247988"/>
              <a:chOff x="9315334" y="5852256"/>
              <a:chExt cx="722111" cy="852040"/>
            </a:xfrm>
          </p:grpSpPr>
          <p:sp>
            <p:nvSpPr>
              <p:cNvPr id="14" name="任意多边形: 形状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10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11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 rot="3600000">
            <a:off x="11262541" y="6224934"/>
            <a:ext cx="783023" cy="923911"/>
            <a:chOff x="9315334" y="5852256"/>
            <a:chExt cx="722111" cy="852040"/>
          </a:xfrm>
        </p:grpSpPr>
        <p:sp>
          <p:nvSpPr>
            <p:cNvPr id="11" name="任意多边形: 形状 10"/>
            <p:cNvSpPr/>
            <p:nvPr>
              <p:custDataLst>
                <p:tags r:id="rId9"/>
              </p:custDataLst>
            </p:nvPr>
          </p:nvSpPr>
          <p:spPr>
            <a:xfrm>
              <a:off x="9315334" y="5929115"/>
              <a:ext cx="722111" cy="79136"/>
            </a:xfrm>
            <a:custGeom>
              <a:avLst/>
              <a:gdLst>
                <a:gd name="connsiteX0" fmla="*/ 0 w 722111"/>
                <a:gd name="connsiteY0" fmla="*/ 0 h 79136"/>
                <a:gd name="connsiteX1" fmla="*/ 722111 w 722111"/>
                <a:gd name="connsiteY1" fmla="*/ 0 h 79136"/>
                <a:gd name="connsiteX2" fmla="*/ 722111 w 722111"/>
                <a:gd name="connsiteY2" fmla="*/ 2 h 79136"/>
                <a:gd name="connsiteX3" fmla="*/ 679457 w 722111"/>
                <a:gd name="connsiteY3" fmla="*/ 2 h 79136"/>
                <a:gd name="connsiteX4" fmla="*/ 633769 w 722111"/>
                <a:gd name="connsiteY4" fmla="*/ 79136 h 79136"/>
                <a:gd name="connsiteX5" fmla="*/ 0 w 722111"/>
                <a:gd name="connsiteY5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111" h="79136">
                  <a:moveTo>
                    <a:pt x="0" y="0"/>
                  </a:moveTo>
                  <a:lnTo>
                    <a:pt x="722111" y="0"/>
                  </a:lnTo>
                  <a:lnTo>
                    <a:pt x="722111" y="2"/>
                  </a:lnTo>
                  <a:lnTo>
                    <a:pt x="679457" y="2"/>
                  </a:lnTo>
                  <a:lnTo>
                    <a:pt x="633769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>
              <p:custDataLst>
                <p:tags r:id="rId10"/>
              </p:custDataLst>
            </p:nvPr>
          </p:nvSpPr>
          <p:spPr>
            <a:xfrm rot="3600000">
              <a:off x="9053529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807898 w 852040"/>
                <a:gd name="connsiteY1" fmla="*/ 0 h 79136"/>
                <a:gd name="connsiteX2" fmla="*/ 852039 w 852040"/>
                <a:gd name="connsiteY2" fmla="*/ 76455 h 79136"/>
                <a:gd name="connsiteX3" fmla="*/ 852040 w 852040"/>
                <a:gd name="connsiteY3" fmla="*/ 79136 h 79136"/>
                <a:gd name="connsiteX4" fmla="*/ 0 w 852040"/>
                <a:gd name="connsiteY4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807898" y="0"/>
                  </a:lnTo>
                  <a:lnTo>
                    <a:pt x="852039" y="76455"/>
                  </a:lnTo>
                  <a:lnTo>
                    <a:pt x="852040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>
              <p:custDataLst>
                <p:tags r:id="rId11"/>
              </p:custDataLst>
            </p:nvPr>
          </p:nvSpPr>
          <p:spPr>
            <a:xfrm rot="18000000" flipH="1">
              <a:off x="9412873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0 w 852040"/>
                <a:gd name="connsiteY1" fmla="*/ 79136 h 79136"/>
                <a:gd name="connsiteX2" fmla="*/ 852040 w 852040"/>
                <a:gd name="connsiteY2" fmla="*/ 79136 h 79136"/>
                <a:gd name="connsiteX3" fmla="*/ 852040 w 852040"/>
                <a:gd name="connsiteY3" fmla="*/ 75741 h 79136"/>
                <a:gd name="connsiteX4" fmla="*/ 808311 w 852040"/>
                <a:gd name="connsiteY4" fmla="*/ 0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0" y="79136"/>
                  </a:lnTo>
                  <a:lnTo>
                    <a:pt x="852040" y="79136"/>
                  </a:lnTo>
                  <a:lnTo>
                    <a:pt x="852040" y="75741"/>
                  </a:lnTo>
                  <a:lnTo>
                    <a:pt x="808311" y="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134845" y="6013346"/>
            <a:ext cx="727927" cy="722158"/>
            <a:chOff x="9315334" y="5852256"/>
            <a:chExt cx="996431" cy="988534"/>
          </a:xfrm>
        </p:grpSpPr>
        <p:grpSp>
          <p:nvGrpSpPr>
            <p:cNvPr id="14" name="组合 13"/>
            <p:cNvGrpSpPr/>
            <p:nvPr/>
          </p:nvGrpSpPr>
          <p:grpSpPr>
            <a:xfrm>
              <a:off x="9315334" y="5852256"/>
              <a:ext cx="722111" cy="852040"/>
              <a:chOff x="9315334" y="5852256"/>
              <a:chExt cx="722111" cy="852040"/>
            </a:xfrm>
          </p:grpSpPr>
          <p:sp>
            <p:nvSpPr>
              <p:cNvPr id="19" name="任意多边形: 形状 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: 形状 19"/>
              <p:cNvSpPr/>
              <p:nvPr>
                <p:custDataLst>
                  <p:tags r:id="rId15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任意多边形: 形状 20"/>
              <p:cNvSpPr/>
              <p:nvPr>
                <p:custDataLst>
                  <p:tags r:id="rId16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9589654" y="5988750"/>
              <a:ext cx="722111" cy="852040"/>
              <a:chOff x="9315334" y="5852256"/>
              <a:chExt cx="722111" cy="852040"/>
            </a:xfrm>
          </p:grpSpPr>
          <p:sp>
            <p:nvSpPr>
              <p:cNvPr id="16" name="任意多边形: 形状 15"/>
              <p:cNvSpPr/>
              <p:nvPr>
                <p:custDataLst>
                  <p:tags r:id="rId11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: 形状 16"/>
              <p:cNvSpPr/>
              <p:nvPr>
                <p:custDataLst>
                  <p:tags r:id="rId12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>
                <p:custDataLst>
                  <p:tags r:id="rId13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229955" y="-508518"/>
            <a:ext cx="11728229" cy="7882248"/>
            <a:chOff x="229955" y="-508518"/>
            <a:chExt cx="11728229" cy="7882248"/>
          </a:xfrm>
        </p:grpSpPr>
        <p:grpSp>
          <p:nvGrpSpPr>
            <p:cNvPr id="8" name="组合 7"/>
            <p:cNvGrpSpPr/>
            <p:nvPr userDrawn="1"/>
          </p:nvGrpSpPr>
          <p:grpSpPr>
            <a:xfrm rot="14400000">
              <a:off x="412900" y="-691463"/>
              <a:ext cx="2033530" cy="2399420"/>
              <a:chOff x="9315334" y="5852256"/>
              <a:chExt cx="722111" cy="852040"/>
            </a:xfrm>
          </p:grpSpPr>
          <p:sp>
            <p:nvSpPr>
              <p:cNvPr id="9" name="任意多边形: 形状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2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13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rgbClr val="0E366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 rot="3600000">
              <a:off x="9741709" y="5157255"/>
              <a:ext cx="2033530" cy="2399420"/>
              <a:chOff x="9315334" y="5852256"/>
              <a:chExt cx="722111" cy="852040"/>
            </a:xfrm>
          </p:grpSpPr>
          <p:sp>
            <p:nvSpPr>
              <p:cNvPr id="14" name="任意多边形: 形状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9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10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rgbClr val="0E366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-14606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-14606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>
            <a:off x="3760470" y="1130300"/>
            <a:ext cx="4671695" cy="4826635"/>
            <a:chOff x="6000" y="1925"/>
            <a:chExt cx="7200" cy="7438"/>
          </a:xfrm>
        </p:grpSpPr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6000" y="2474"/>
              <a:ext cx="7200" cy="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10"/>
              </p:custDataLst>
            </p:nvPr>
          </p:nvSpPr>
          <p:spPr>
            <a:xfrm rot="3600000">
              <a:off x="4110" y="5541"/>
              <a:ext cx="7439" cy="207"/>
            </a:xfrm>
            <a:custGeom>
              <a:avLst/>
              <a:gdLst>
                <a:gd name="connsiteX0" fmla="*/ 3480670 w 4723974"/>
                <a:gd name="connsiteY0" fmla="*/ 0 h 131728"/>
                <a:gd name="connsiteX1" fmla="*/ 4660321 w 4723974"/>
                <a:gd name="connsiteY1" fmla="*/ 0 h 131728"/>
                <a:gd name="connsiteX2" fmla="*/ 4723974 w 4723974"/>
                <a:gd name="connsiteY2" fmla="*/ 110250 h 131728"/>
                <a:gd name="connsiteX3" fmla="*/ 4723974 w 4723974"/>
                <a:gd name="connsiteY3" fmla="*/ 131728 h 131728"/>
                <a:gd name="connsiteX4" fmla="*/ 3700035 w 4723974"/>
                <a:gd name="connsiteY4" fmla="*/ 131728 h 131728"/>
                <a:gd name="connsiteX5" fmla="*/ 3478471 w 4723974"/>
                <a:gd name="connsiteY5" fmla="*/ 3808 h 131728"/>
                <a:gd name="connsiteX6" fmla="*/ 0 w 4723974"/>
                <a:gd name="connsiteY6" fmla="*/ 131095 h 131728"/>
                <a:gd name="connsiteX7" fmla="*/ 75688 w 4723974"/>
                <a:gd name="connsiteY7" fmla="*/ 0 h 131728"/>
                <a:gd name="connsiteX8" fmla="*/ 766611 w 4723974"/>
                <a:gd name="connsiteY8" fmla="*/ 0 h 131728"/>
                <a:gd name="connsiteX9" fmla="*/ 994771 w 4723974"/>
                <a:gd name="connsiteY9" fmla="*/ 131728 h 131728"/>
                <a:gd name="connsiteX10" fmla="*/ 0 w 4723974"/>
                <a:gd name="connsiteY10" fmla="*/ 131728 h 13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3974" h="131728">
                  <a:moveTo>
                    <a:pt x="3480670" y="0"/>
                  </a:moveTo>
                  <a:lnTo>
                    <a:pt x="4660321" y="0"/>
                  </a:lnTo>
                  <a:lnTo>
                    <a:pt x="4723974" y="110250"/>
                  </a:lnTo>
                  <a:lnTo>
                    <a:pt x="4723974" y="131728"/>
                  </a:lnTo>
                  <a:lnTo>
                    <a:pt x="3700035" y="131728"/>
                  </a:lnTo>
                  <a:lnTo>
                    <a:pt x="3478471" y="3808"/>
                  </a:lnTo>
                  <a:close/>
                  <a:moveTo>
                    <a:pt x="0" y="131095"/>
                  </a:moveTo>
                  <a:lnTo>
                    <a:pt x="75688" y="0"/>
                  </a:lnTo>
                  <a:lnTo>
                    <a:pt x="766611" y="0"/>
                  </a:lnTo>
                  <a:lnTo>
                    <a:pt x="994771" y="131728"/>
                  </a:lnTo>
                  <a:lnTo>
                    <a:pt x="0" y="1317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11"/>
              </p:custDataLst>
            </p:nvPr>
          </p:nvSpPr>
          <p:spPr>
            <a:xfrm rot="18000000" flipH="1">
              <a:off x="7670" y="5541"/>
              <a:ext cx="7439" cy="207"/>
            </a:xfrm>
            <a:custGeom>
              <a:avLst/>
              <a:gdLst>
                <a:gd name="connsiteX0" fmla="*/ 3480670 w 4723974"/>
                <a:gd name="connsiteY0" fmla="*/ 0 h 131728"/>
                <a:gd name="connsiteX1" fmla="*/ 3480098 w 4723974"/>
                <a:gd name="connsiteY1" fmla="*/ 990 h 131728"/>
                <a:gd name="connsiteX2" fmla="*/ 3706543 w 4723974"/>
                <a:gd name="connsiteY2" fmla="*/ 131728 h 131728"/>
                <a:gd name="connsiteX3" fmla="*/ 4723974 w 4723974"/>
                <a:gd name="connsiteY3" fmla="*/ 131728 h 131728"/>
                <a:gd name="connsiteX4" fmla="*/ 4723974 w 4723974"/>
                <a:gd name="connsiteY4" fmla="*/ 108921 h 131728"/>
                <a:gd name="connsiteX5" fmla="*/ 4661087 w 4723974"/>
                <a:gd name="connsiteY5" fmla="*/ 0 h 131728"/>
                <a:gd name="connsiteX6" fmla="*/ 0 w 4723974"/>
                <a:gd name="connsiteY6" fmla="*/ 131095 h 131728"/>
                <a:gd name="connsiteX7" fmla="*/ 0 w 4723974"/>
                <a:gd name="connsiteY7" fmla="*/ 131728 h 131728"/>
                <a:gd name="connsiteX8" fmla="*/ 1003303 w 4723974"/>
                <a:gd name="connsiteY8" fmla="*/ 131728 h 131728"/>
                <a:gd name="connsiteX9" fmla="*/ 775145 w 4723974"/>
                <a:gd name="connsiteY9" fmla="*/ 1 h 131728"/>
                <a:gd name="connsiteX10" fmla="*/ 75688 w 4723974"/>
                <a:gd name="connsiteY10" fmla="*/ 0 h 13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3974" h="131728">
                  <a:moveTo>
                    <a:pt x="3480670" y="0"/>
                  </a:moveTo>
                  <a:lnTo>
                    <a:pt x="3480098" y="990"/>
                  </a:lnTo>
                  <a:lnTo>
                    <a:pt x="3706543" y="131728"/>
                  </a:lnTo>
                  <a:lnTo>
                    <a:pt x="4723974" y="131728"/>
                  </a:lnTo>
                  <a:lnTo>
                    <a:pt x="4723974" y="108921"/>
                  </a:lnTo>
                  <a:lnTo>
                    <a:pt x="4661087" y="0"/>
                  </a:lnTo>
                  <a:close/>
                  <a:moveTo>
                    <a:pt x="0" y="131095"/>
                  </a:moveTo>
                  <a:lnTo>
                    <a:pt x="0" y="131728"/>
                  </a:lnTo>
                  <a:lnTo>
                    <a:pt x="1003303" y="131728"/>
                  </a:lnTo>
                  <a:lnTo>
                    <a:pt x="775145" y="1"/>
                  </a:lnTo>
                  <a:lnTo>
                    <a:pt x="756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661727" y="1983848"/>
            <a:ext cx="4839335" cy="1511983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600" spc="600" baseline="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</a:t>
            </a:r>
            <a:br>
              <a:rPr lang="en-US" altLang="zh-CN" dirty="0"/>
            </a:br>
            <a:r>
              <a:rPr lang="zh-CN" altLang="en-US" dirty="0"/>
              <a:t>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3661727" y="3687198"/>
            <a:ext cx="4870332" cy="474131"/>
          </a:xfrm>
          <a:solidFill>
            <a:schemeClr val="bg1"/>
          </a:solidFill>
        </p:spPr>
        <p:txBody>
          <a:bodyPr lIns="90000" tIns="46800" rIns="90000" bIns="0"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b="1" u="none" strike="noStrike" kern="1200" cap="none" spc="800" normalizeH="0" baseline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084297" y="3688294"/>
            <a:ext cx="3991703" cy="450220"/>
          </a:xfrm>
          <a:solidFill>
            <a:schemeClr val="bg1"/>
          </a:solidFill>
        </p:spPr>
        <p:txBody>
          <a:bodyPr lIns="90000" tIns="46800" rIns="90000" bIns="46800" anchor="ctr" anchorCtr="0">
            <a:normAutofit/>
          </a:bodyPr>
          <a:lstStyle>
            <a:lvl1pPr algn="ctr">
              <a:defRPr sz="1800" b="0" u="none" strike="noStrike" kern="1200" cap="none" spc="300" normalizeH="0" baseline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>2020/8/6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0" y="-9953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809885" y="2626574"/>
            <a:ext cx="4572231" cy="91865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7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8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9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147187" y="3695700"/>
            <a:ext cx="3869053" cy="466725"/>
          </a:xfrm>
          <a:solidFill>
            <a:schemeClr val="bg1"/>
          </a:solidFill>
        </p:spPr>
        <p:txBody>
          <a:bodyPr lIns="90000" tIns="46800" rIns="90000" bIns="46800" anchor="ctr" anchorCtr="0"/>
          <a:lstStyle>
            <a:lvl1pPr marL="0" indent="0" algn="ctr">
              <a:buNone/>
              <a:defRPr b="1" spc="8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11134845" y="6013346"/>
            <a:ext cx="727927" cy="722158"/>
            <a:chOff x="9315334" y="5852256"/>
            <a:chExt cx="996431" cy="988534"/>
          </a:xfrm>
        </p:grpSpPr>
        <p:grpSp>
          <p:nvGrpSpPr>
            <p:cNvPr id="7" name="组合 6"/>
            <p:cNvGrpSpPr/>
            <p:nvPr/>
          </p:nvGrpSpPr>
          <p:grpSpPr>
            <a:xfrm>
              <a:off x="9315334" y="5852256"/>
              <a:ext cx="722111" cy="852040"/>
              <a:chOff x="9315334" y="5852256"/>
              <a:chExt cx="722111" cy="852040"/>
            </a:xfrm>
          </p:grpSpPr>
          <p:sp>
            <p:nvSpPr>
              <p:cNvPr id="12" name="任意多边形: 形状 11"/>
              <p:cNvSpPr/>
              <p:nvPr>
                <p:custDataLst>
                  <p:tags r:id="rId9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10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>
                <p:custDataLst>
                  <p:tags r:id="rId11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9589654" y="5988750"/>
              <a:ext cx="722111" cy="852040"/>
              <a:chOff x="9315334" y="5852256"/>
              <a:chExt cx="722111" cy="852040"/>
            </a:xfrm>
          </p:grpSpPr>
          <p:sp>
            <p:nvSpPr>
              <p:cNvPr id="9" name="任意多边形: 形状 8"/>
              <p:cNvSpPr/>
              <p:nvPr>
                <p:custDataLst>
                  <p:tags r:id="rId6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: 形状 9"/>
              <p:cNvSpPr/>
              <p:nvPr>
                <p:custDataLst>
                  <p:tags r:id="rId7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8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430644" y="38971"/>
            <a:ext cx="11352686" cy="6776296"/>
            <a:chOff x="430644" y="38971"/>
            <a:chExt cx="11352686" cy="6776296"/>
          </a:xfrm>
        </p:grpSpPr>
        <p:grpSp>
          <p:nvGrpSpPr>
            <p:cNvPr id="9" name="组合 8"/>
            <p:cNvGrpSpPr/>
            <p:nvPr userDrawn="1"/>
          </p:nvGrpSpPr>
          <p:grpSpPr>
            <a:xfrm rot="3600000">
              <a:off x="10630495" y="5662433"/>
              <a:ext cx="1057681" cy="1247988"/>
              <a:chOff x="9315334" y="5852256"/>
              <a:chExt cx="722111" cy="852040"/>
            </a:xfrm>
          </p:grpSpPr>
          <p:sp>
            <p:nvSpPr>
              <p:cNvPr id="10" name="任意多边形: 形状 9"/>
              <p:cNvSpPr/>
              <p:nvPr>
                <p:custDataLst>
                  <p:tags r:id="rId11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2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13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 rot="14400000">
              <a:off x="525797" y="-56182"/>
              <a:ext cx="1057681" cy="1247988"/>
              <a:chOff x="9315334" y="5852256"/>
              <a:chExt cx="722111" cy="852040"/>
            </a:xfrm>
          </p:grpSpPr>
          <p:sp>
            <p:nvSpPr>
              <p:cNvPr id="14" name="任意多边形: 形状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9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10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 rot="3600000">
            <a:off x="-11921" y="6185955"/>
            <a:ext cx="808018" cy="953404"/>
            <a:chOff x="9315334" y="5852256"/>
            <a:chExt cx="722111" cy="852040"/>
          </a:xfrm>
        </p:grpSpPr>
        <p:sp>
          <p:nvSpPr>
            <p:cNvPr id="11" name="任意多边形: 形状 10"/>
            <p:cNvSpPr/>
            <p:nvPr>
              <p:custDataLst>
                <p:tags r:id="rId9"/>
              </p:custDataLst>
            </p:nvPr>
          </p:nvSpPr>
          <p:spPr>
            <a:xfrm>
              <a:off x="9315334" y="5929115"/>
              <a:ext cx="722111" cy="79136"/>
            </a:xfrm>
            <a:custGeom>
              <a:avLst/>
              <a:gdLst>
                <a:gd name="connsiteX0" fmla="*/ 0 w 722111"/>
                <a:gd name="connsiteY0" fmla="*/ 0 h 79136"/>
                <a:gd name="connsiteX1" fmla="*/ 722111 w 722111"/>
                <a:gd name="connsiteY1" fmla="*/ 0 h 79136"/>
                <a:gd name="connsiteX2" fmla="*/ 722111 w 722111"/>
                <a:gd name="connsiteY2" fmla="*/ 2 h 79136"/>
                <a:gd name="connsiteX3" fmla="*/ 679457 w 722111"/>
                <a:gd name="connsiteY3" fmla="*/ 2 h 79136"/>
                <a:gd name="connsiteX4" fmla="*/ 633769 w 722111"/>
                <a:gd name="connsiteY4" fmla="*/ 79136 h 79136"/>
                <a:gd name="connsiteX5" fmla="*/ 0 w 722111"/>
                <a:gd name="connsiteY5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111" h="79136">
                  <a:moveTo>
                    <a:pt x="0" y="0"/>
                  </a:moveTo>
                  <a:lnTo>
                    <a:pt x="722111" y="0"/>
                  </a:lnTo>
                  <a:lnTo>
                    <a:pt x="722111" y="2"/>
                  </a:lnTo>
                  <a:lnTo>
                    <a:pt x="679457" y="2"/>
                  </a:lnTo>
                  <a:lnTo>
                    <a:pt x="633769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>
              <p:custDataLst>
                <p:tags r:id="rId10"/>
              </p:custDataLst>
            </p:nvPr>
          </p:nvSpPr>
          <p:spPr>
            <a:xfrm rot="3600000">
              <a:off x="9053529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807898 w 852040"/>
                <a:gd name="connsiteY1" fmla="*/ 0 h 79136"/>
                <a:gd name="connsiteX2" fmla="*/ 852039 w 852040"/>
                <a:gd name="connsiteY2" fmla="*/ 76455 h 79136"/>
                <a:gd name="connsiteX3" fmla="*/ 852040 w 852040"/>
                <a:gd name="connsiteY3" fmla="*/ 79136 h 79136"/>
                <a:gd name="connsiteX4" fmla="*/ 0 w 852040"/>
                <a:gd name="connsiteY4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807898" y="0"/>
                  </a:lnTo>
                  <a:lnTo>
                    <a:pt x="852039" y="76455"/>
                  </a:lnTo>
                  <a:lnTo>
                    <a:pt x="852040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>
              <p:custDataLst>
                <p:tags r:id="rId11"/>
              </p:custDataLst>
            </p:nvPr>
          </p:nvSpPr>
          <p:spPr>
            <a:xfrm rot="18000000" flipH="1">
              <a:off x="9412873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0 w 852040"/>
                <a:gd name="connsiteY1" fmla="*/ 79136 h 79136"/>
                <a:gd name="connsiteX2" fmla="*/ 852040 w 852040"/>
                <a:gd name="connsiteY2" fmla="*/ 79136 h 79136"/>
                <a:gd name="connsiteX3" fmla="*/ 852040 w 852040"/>
                <a:gd name="connsiteY3" fmla="*/ 75741 h 79136"/>
                <a:gd name="connsiteX4" fmla="*/ 808311 w 852040"/>
                <a:gd name="connsiteY4" fmla="*/ 0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0" y="79136"/>
                  </a:lnTo>
                  <a:lnTo>
                    <a:pt x="852040" y="79136"/>
                  </a:lnTo>
                  <a:lnTo>
                    <a:pt x="852040" y="75741"/>
                  </a:lnTo>
                  <a:lnTo>
                    <a:pt x="808311" y="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3192" y="-195951"/>
            <a:ext cx="1332070" cy="993459"/>
            <a:chOff x="430644" y="38971"/>
            <a:chExt cx="1752971" cy="1307367"/>
          </a:xfrm>
        </p:grpSpPr>
        <p:grpSp>
          <p:nvGrpSpPr>
            <p:cNvPr id="12" name="组合 11"/>
            <p:cNvGrpSpPr/>
            <p:nvPr/>
          </p:nvGrpSpPr>
          <p:grpSpPr>
            <a:xfrm rot="14400000">
              <a:off x="525797" y="-56182"/>
              <a:ext cx="1057681" cy="1247988"/>
              <a:chOff x="9315334" y="5852256"/>
              <a:chExt cx="722111" cy="852040"/>
            </a:xfrm>
          </p:grpSpPr>
          <p:sp>
            <p:nvSpPr>
              <p:cNvPr id="17" name="任意多边形: 形状 16"/>
              <p:cNvSpPr/>
              <p:nvPr>
                <p:custDataLst>
                  <p:tags r:id="rId12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>
                <p:custDataLst>
                  <p:tags r:id="rId13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: 形状 18"/>
              <p:cNvSpPr/>
              <p:nvPr>
                <p:custDataLst>
                  <p:tags r:id="rId14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14400000">
              <a:off x="1030780" y="193504"/>
              <a:ext cx="1057681" cy="1247988"/>
              <a:chOff x="9315334" y="5852256"/>
              <a:chExt cx="722111" cy="852040"/>
            </a:xfrm>
          </p:grpSpPr>
          <p:sp>
            <p:nvSpPr>
              <p:cNvPr id="14" name="任意多边形: 形状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10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11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bg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 rot="3600000">
            <a:off x="11262541" y="6224934"/>
            <a:ext cx="783023" cy="923911"/>
            <a:chOff x="9315334" y="5852256"/>
            <a:chExt cx="722111" cy="852040"/>
          </a:xfrm>
        </p:grpSpPr>
        <p:sp>
          <p:nvSpPr>
            <p:cNvPr id="11" name="任意多边形: 形状 10"/>
            <p:cNvSpPr/>
            <p:nvPr>
              <p:custDataLst>
                <p:tags r:id="rId9"/>
              </p:custDataLst>
            </p:nvPr>
          </p:nvSpPr>
          <p:spPr>
            <a:xfrm>
              <a:off x="9315334" y="5929115"/>
              <a:ext cx="722111" cy="79136"/>
            </a:xfrm>
            <a:custGeom>
              <a:avLst/>
              <a:gdLst>
                <a:gd name="connsiteX0" fmla="*/ 0 w 722111"/>
                <a:gd name="connsiteY0" fmla="*/ 0 h 79136"/>
                <a:gd name="connsiteX1" fmla="*/ 722111 w 722111"/>
                <a:gd name="connsiteY1" fmla="*/ 0 h 79136"/>
                <a:gd name="connsiteX2" fmla="*/ 722111 w 722111"/>
                <a:gd name="connsiteY2" fmla="*/ 2 h 79136"/>
                <a:gd name="connsiteX3" fmla="*/ 679457 w 722111"/>
                <a:gd name="connsiteY3" fmla="*/ 2 h 79136"/>
                <a:gd name="connsiteX4" fmla="*/ 633769 w 722111"/>
                <a:gd name="connsiteY4" fmla="*/ 79136 h 79136"/>
                <a:gd name="connsiteX5" fmla="*/ 0 w 722111"/>
                <a:gd name="connsiteY5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111" h="79136">
                  <a:moveTo>
                    <a:pt x="0" y="0"/>
                  </a:moveTo>
                  <a:lnTo>
                    <a:pt x="722111" y="0"/>
                  </a:lnTo>
                  <a:lnTo>
                    <a:pt x="722111" y="2"/>
                  </a:lnTo>
                  <a:lnTo>
                    <a:pt x="679457" y="2"/>
                  </a:lnTo>
                  <a:lnTo>
                    <a:pt x="633769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>
              <p:custDataLst>
                <p:tags r:id="rId10"/>
              </p:custDataLst>
            </p:nvPr>
          </p:nvSpPr>
          <p:spPr>
            <a:xfrm rot="3600000">
              <a:off x="9053529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807898 w 852040"/>
                <a:gd name="connsiteY1" fmla="*/ 0 h 79136"/>
                <a:gd name="connsiteX2" fmla="*/ 852039 w 852040"/>
                <a:gd name="connsiteY2" fmla="*/ 76455 h 79136"/>
                <a:gd name="connsiteX3" fmla="*/ 852040 w 852040"/>
                <a:gd name="connsiteY3" fmla="*/ 79136 h 79136"/>
                <a:gd name="connsiteX4" fmla="*/ 0 w 852040"/>
                <a:gd name="connsiteY4" fmla="*/ 79136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807898" y="0"/>
                  </a:lnTo>
                  <a:lnTo>
                    <a:pt x="852039" y="76455"/>
                  </a:lnTo>
                  <a:lnTo>
                    <a:pt x="852040" y="79136"/>
                  </a:lnTo>
                  <a:lnTo>
                    <a:pt x="0" y="7913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>
              <p:custDataLst>
                <p:tags r:id="rId11"/>
              </p:custDataLst>
            </p:nvPr>
          </p:nvSpPr>
          <p:spPr>
            <a:xfrm rot="18000000" flipH="1">
              <a:off x="9412873" y="6238708"/>
              <a:ext cx="852040" cy="79136"/>
            </a:xfrm>
            <a:custGeom>
              <a:avLst/>
              <a:gdLst>
                <a:gd name="connsiteX0" fmla="*/ 45689 w 852040"/>
                <a:gd name="connsiteY0" fmla="*/ 0 h 79136"/>
                <a:gd name="connsiteX1" fmla="*/ 0 w 852040"/>
                <a:gd name="connsiteY1" fmla="*/ 79136 h 79136"/>
                <a:gd name="connsiteX2" fmla="*/ 852040 w 852040"/>
                <a:gd name="connsiteY2" fmla="*/ 79136 h 79136"/>
                <a:gd name="connsiteX3" fmla="*/ 852040 w 852040"/>
                <a:gd name="connsiteY3" fmla="*/ 75741 h 79136"/>
                <a:gd name="connsiteX4" fmla="*/ 808311 w 852040"/>
                <a:gd name="connsiteY4" fmla="*/ 0 h 7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40" h="79136">
                  <a:moveTo>
                    <a:pt x="45689" y="0"/>
                  </a:moveTo>
                  <a:lnTo>
                    <a:pt x="0" y="79136"/>
                  </a:lnTo>
                  <a:lnTo>
                    <a:pt x="852040" y="79136"/>
                  </a:lnTo>
                  <a:lnTo>
                    <a:pt x="852040" y="75741"/>
                  </a:lnTo>
                  <a:lnTo>
                    <a:pt x="808311" y="0"/>
                  </a:lnTo>
                  <a:close/>
                </a:path>
              </a:pathLst>
            </a:cu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134845" y="6013346"/>
            <a:ext cx="727927" cy="722158"/>
            <a:chOff x="9315334" y="5852256"/>
            <a:chExt cx="996431" cy="988534"/>
          </a:xfrm>
        </p:grpSpPr>
        <p:grpSp>
          <p:nvGrpSpPr>
            <p:cNvPr id="14" name="组合 13"/>
            <p:cNvGrpSpPr/>
            <p:nvPr/>
          </p:nvGrpSpPr>
          <p:grpSpPr>
            <a:xfrm>
              <a:off x="9315334" y="5852256"/>
              <a:ext cx="722111" cy="852040"/>
              <a:chOff x="9315334" y="5852256"/>
              <a:chExt cx="722111" cy="852040"/>
            </a:xfrm>
          </p:grpSpPr>
          <p:sp>
            <p:nvSpPr>
              <p:cNvPr id="19" name="任意多边形: 形状 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: 形状 19"/>
              <p:cNvSpPr/>
              <p:nvPr>
                <p:custDataLst>
                  <p:tags r:id="rId15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任意多边形: 形状 20"/>
              <p:cNvSpPr/>
              <p:nvPr>
                <p:custDataLst>
                  <p:tags r:id="rId16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9589654" y="5988750"/>
              <a:ext cx="722111" cy="852040"/>
              <a:chOff x="9315334" y="5852256"/>
              <a:chExt cx="722111" cy="852040"/>
            </a:xfrm>
          </p:grpSpPr>
          <p:sp>
            <p:nvSpPr>
              <p:cNvPr id="16" name="任意多边形: 形状 15"/>
              <p:cNvSpPr/>
              <p:nvPr>
                <p:custDataLst>
                  <p:tags r:id="rId11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: 形状 16"/>
              <p:cNvSpPr/>
              <p:nvPr>
                <p:custDataLst>
                  <p:tags r:id="rId12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>
                <p:custDataLst>
                  <p:tags r:id="rId13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229955" y="-508518"/>
            <a:ext cx="11728229" cy="7882248"/>
            <a:chOff x="229955" y="-508518"/>
            <a:chExt cx="11728229" cy="7882248"/>
          </a:xfrm>
        </p:grpSpPr>
        <p:grpSp>
          <p:nvGrpSpPr>
            <p:cNvPr id="8" name="组合 7"/>
            <p:cNvGrpSpPr/>
            <p:nvPr userDrawn="1"/>
          </p:nvGrpSpPr>
          <p:grpSpPr>
            <a:xfrm rot="14400000">
              <a:off x="412900" y="-691463"/>
              <a:ext cx="2033530" cy="2399420"/>
              <a:chOff x="9315334" y="5852256"/>
              <a:chExt cx="722111" cy="852040"/>
            </a:xfrm>
          </p:grpSpPr>
          <p:sp>
            <p:nvSpPr>
              <p:cNvPr id="9" name="任意多边形: 形状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>
                <p:custDataLst>
                  <p:tags r:id="rId12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13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rgbClr val="0E366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 rot="3600000">
              <a:off x="9741709" y="5157255"/>
              <a:ext cx="2033530" cy="2399420"/>
              <a:chOff x="9315334" y="5852256"/>
              <a:chExt cx="722111" cy="852040"/>
            </a:xfrm>
          </p:grpSpPr>
          <p:sp>
            <p:nvSpPr>
              <p:cNvPr id="14" name="任意多边形: 形状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9315334" y="5929115"/>
                <a:ext cx="722111" cy="79136"/>
              </a:xfrm>
              <a:custGeom>
                <a:avLst/>
                <a:gdLst>
                  <a:gd name="connsiteX0" fmla="*/ 0 w 722111"/>
                  <a:gd name="connsiteY0" fmla="*/ 0 h 79136"/>
                  <a:gd name="connsiteX1" fmla="*/ 722111 w 722111"/>
                  <a:gd name="connsiteY1" fmla="*/ 0 h 79136"/>
                  <a:gd name="connsiteX2" fmla="*/ 722111 w 722111"/>
                  <a:gd name="connsiteY2" fmla="*/ 2 h 79136"/>
                  <a:gd name="connsiteX3" fmla="*/ 679457 w 722111"/>
                  <a:gd name="connsiteY3" fmla="*/ 2 h 79136"/>
                  <a:gd name="connsiteX4" fmla="*/ 633769 w 722111"/>
                  <a:gd name="connsiteY4" fmla="*/ 79136 h 79136"/>
                  <a:gd name="connsiteX5" fmla="*/ 0 w 722111"/>
                  <a:gd name="connsiteY5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11" h="79136">
                    <a:moveTo>
                      <a:pt x="0" y="0"/>
                    </a:moveTo>
                    <a:lnTo>
                      <a:pt x="722111" y="0"/>
                    </a:lnTo>
                    <a:lnTo>
                      <a:pt x="722111" y="2"/>
                    </a:lnTo>
                    <a:lnTo>
                      <a:pt x="679457" y="2"/>
                    </a:lnTo>
                    <a:lnTo>
                      <a:pt x="633769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>
                <p:custDataLst>
                  <p:tags r:id="rId9"/>
                </p:custDataLst>
              </p:nvPr>
            </p:nvSpPr>
            <p:spPr>
              <a:xfrm rot="3600000">
                <a:off x="9053529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807898 w 852040"/>
                  <a:gd name="connsiteY1" fmla="*/ 0 h 79136"/>
                  <a:gd name="connsiteX2" fmla="*/ 852039 w 852040"/>
                  <a:gd name="connsiteY2" fmla="*/ 76455 h 79136"/>
                  <a:gd name="connsiteX3" fmla="*/ 852040 w 852040"/>
                  <a:gd name="connsiteY3" fmla="*/ 79136 h 79136"/>
                  <a:gd name="connsiteX4" fmla="*/ 0 w 852040"/>
                  <a:gd name="connsiteY4" fmla="*/ 79136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807898" y="0"/>
                    </a:lnTo>
                    <a:lnTo>
                      <a:pt x="852039" y="76455"/>
                    </a:lnTo>
                    <a:lnTo>
                      <a:pt x="852040" y="79136"/>
                    </a:lnTo>
                    <a:lnTo>
                      <a:pt x="0" y="791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>
                <p:custDataLst>
                  <p:tags r:id="rId10"/>
                </p:custDataLst>
              </p:nvPr>
            </p:nvSpPr>
            <p:spPr>
              <a:xfrm rot="18000000" flipH="1">
                <a:off x="9412873" y="6238708"/>
                <a:ext cx="852040" cy="79136"/>
              </a:xfrm>
              <a:custGeom>
                <a:avLst/>
                <a:gdLst>
                  <a:gd name="connsiteX0" fmla="*/ 45689 w 852040"/>
                  <a:gd name="connsiteY0" fmla="*/ 0 h 79136"/>
                  <a:gd name="connsiteX1" fmla="*/ 0 w 852040"/>
                  <a:gd name="connsiteY1" fmla="*/ 79136 h 79136"/>
                  <a:gd name="connsiteX2" fmla="*/ 852040 w 852040"/>
                  <a:gd name="connsiteY2" fmla="*/ 79136 h 79136"/>
                  <a:gd name="connsiteX3" fmla="*/ 852040 w 852040"/>
                  <a:gd name="connsiteY3" fmla="*/ 75741 h 79136"/>
                  <a:gd name="connsiteX4" fmla="*/ 808311 w 852040"/>
                  <a:gd name="connsiteY4" fmla="*/ 0 h 7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2040" h="79136">
                    <a:moveTo>
                      <a:pt x="45689" y="0"/>
                    </a:moveTo>
                    <a:lnTo>
                      <a:pt x="0" y="79136"/>
                    </a:lnTo>
                    <a:lnTo>
                      <a:pt x="852040" y="79136"/>
                    </a:lnTo>
                    <a:lnTo>
                      <a:pt x="852040" y="75741"/>
                    </a:lnTo>
                    <a:lnTo>
                      <a:pt x="808311" y="0"/>
                    </a:lnTo>
                    <a:close/>
                  </a:path>
                </a:pathLst>
              </a:custGeom>
              <a:solidFill>
                <a:srgbClr val="0E366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openxmlformats.org/officeDocument/2006/relationships/tags" Target="../tags/tag17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tags" Target="../tags/tag17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tags" Target="../tags/tag16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tags" Target="../tags/tag17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tags" Target="../tags/tag172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tags" Target="../tags/tag1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ECBB-18CF-46C2-928A-91D8F9C3BC38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l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42.xml"/><Relationship Id="rId7" Type="http://schemas.openxmlformats.org/officeDocument/2006/relationships/image" Target="../media/image4.svg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7.svg"/><Relationship Id="rId4" Type="http://schemas.openxmlformats.org/officeDocument/2006/relationships/tags" Target="../tags/tag34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46.xml"/><Relationship Id="rId7" Type="http://schemas.openxmlformats.org/officeDocument/2006/relationships/slideLayout" Target="../slideLayouts/slideLayout36.xml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5" Type="http://schemas.openxmlformats.org/officeDocument/2006/relationships/tags" Target="../tags/tag348.xml"/><Relationship Id="rId4" Type="http://schemas.openxmlformats.org/officeDocument/2006/relationships/tags" Target="../tags/tag34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52.xml"/><Relationship Id="rId7" Type="http://schemas.openxmlformats.org/officeDocument/2006/relationships/image" Target="../media/image8.pn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53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tags" Target="../tags/tag366.xml"/><Relationship Id="rId18" Type="http://schemas.openxmlformats.org/officeDocument/2006/relationships/tags" Target="../tags/tag371.xml"/><Relationship Id="rId26" Type="http://schemas.openxmlformats.org/officeDocument/2006/relationships/tags" Target="../tags/tag379.xml"/><Relationship Id="rId3" Type="http://schemas.openxmlformats.org/officeDocument/2006/relationships/tags" Target="../tags/tag356.xml"/><Relationship Id="rId21" Type="http://schemas.openxmlformats.org/officeDocument/2006/relationships/tags" Target="../tags/tag374.xml"/><Relationship Id="rId7" Type="http://schemas.openxmlformats.org/officeDocument/2006/relationships/tags" Target="../tags/tag360.xml"/><Relationship Id="rId12" Type="http://schemas.openxmlformats.org/officeDocument/2006/relationships/tags" Target="../tags/tag365.xml"/><Relationship Id="rId17" Type="http://schemas.openxmlformats.org/officeDocument/2006/relationships/tags" Target="../tags/tag370.xml"/><Relationship Id="rId25" Type="http://schemas.openxmlformats.org/officeDocument/2006/relationships/tags" Target="../tags/tag378.xml"/><Relationship Id="rId2" Type="http://schemas.openxmlformats.org/officeDocument/2006/relationships/tags" Target="../tags/tag355.xml"/><Relationship Id="rId16" Type="http://schemas.openxmlformats.org/officeDocument/2006/relationships/tags" Target="../tags/tag369.xml"/><Relationship Id="rId20" Type="http://schemas.openxmlformats.org/officeDocument/2006/relationships/tags" Target="../tags/tag373.xml"/><Relationship Id="rId29" Type="http://schemas.openxmlformats.org/officeDocument/2006/relationships/slideLayout" Target="../slideLayouts/slideLayout36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tags" Target="../tags/tag364.xml"/><Relationship Id="rId24" Type="http://schemas.openxmlformats.org/officeDocument/2006/relationships/tags" Target="../tags/tag377.xml"/><Relationship Id="rId5" Type="http://schemas.openxmlformats.org/officeDocument/2006/relationships/tags" Target="../tags/tag358.xml"/><Relationship Id="rId15" Type="http://schemas.openxmlformats.org/officeDocument/2006/relationships/tags" Target="../tags/tag368.xml"/><Relationship Id="rId23" Type="http://schemas.openxmlformats.org/officeDocument/2006/relationships/tags" Target="../tags/tag376.xml"/><Relationship Id="rId28" Type="http://schemas.openxmlformats.org/officeDocument/2006/relationships/tags" Target="../tags/tag381.xml"/><Relationship Id="rId10" Type="http://schemas.openxmlformats.org/officeDocument/2006/relationships/tags" Target="../tags/tag363.xml"/><Relationship Id="rId19" Type="http://schemas.openxmlformats.org/officeDocument/2006/relationships/tags" Target="../tags/tag372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tags" Target="../tags/tag367.xml"/><Relationship Id="rId22" Type="http://schemas.openxmlformats.org/officeDocument/2006/relationships/tags" Target="../tags/tag375.xml"/><Relationship Id="rId27" Type="http://schemas.openxmlformats.org/officeDocument/2006/relationships/tags" Target="../tags/tag38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95.xml"/><Relationship Id="rId13" Type="http://schemas.openxmlformats.org/officeDocument/2006/relationships/tags" Target="../tags/tag400.xml"/><Relationship Id="rId18" Type="http://schemas.openxmlformats.org/officeDocument/2006/relationships/tags" Target="../tags/tag405.xml"/><Relationship Id="rId26" Type="http://schemas.openxmlformats.org/officeDocument/2006/relationships/tags" Target="../tags/tag413.xml"/><Relationship Id="rId3" Type="http://schemas.openxmlformats.org/officeDocument/2006/relationships/tags" Target="../tags/tag390.xml"/><Relationship Id="rId21" Type="http://schemas.openxmlformats.org/officeDocument/2006/relationships/tags" Target="../tags/tag408.xml"/><Relationship Id="rId7" Type="http://schemas.openxmlformats.org/officeDocument/2006/relationships/tags" Target="../tags/tag394.xml"/><Relationship Id="rId12" Type="http://schemas.openxmlformats.org/officeDocument/2006/relationships/tags" Target="../tags/tag399.xml"/><Relationship Id="rId17" Type="http://schemas.openxmlformats.org/officeDocument/2006/relationships/tags" Target="../tags/tag404.xml"/><Relationship Id="rId25" Type="http://schemas.openxmlformats.org/officeDocument/2006/relationships/tags" Target="../tags/tag412.xml"/><Relationship Id="rId2" Type="http://schemas.openxmlformats.org/officeDocument/2006/relationships/tags" Target="../tags/tag389.xml"/><Relationship Id="rId16" Type="http://schemas.openxmlformats.org/officeDocument/2006/relationships/tags" Target="../tags/tag403.xml"/><Relationship Id="rId20" Type="http://schemas.openxmlformats.org/officeDocument/2006/relationships/tags" Target="../tags/tag407.xml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tags" Target="../tags/tag398.xml"/><Relationship Id="rId24" Type="http://schemas.openxmlformats.org/officeDocument/2006/relationships/tags" Target="../tags/tag411.xml"/><Relationship Id="rId5" Type="http://schemas.openxmlformats.org/officeDocument/2006/relationships/tags" Target="../tags/tag392.xml"/><Relationship Id="rId15" Type="http://schemas.openxmlformats.org/officeDocument/2006/relationships/tags" Target="../tags/tag402.xml"/><Relationship Id="rId23" Type="http://schemas.openxmlformats.org/officeDocument/2006/relationships/tags" Target="../tags/tag410.xml"/><Relationship Id="rId10" Type="http://schemas.openxmlformats.org/officeDocument/2006/relationships/tags" Target="../tags/tag397.xml"/><Relationship Id="rId19" Type="http://schemas.openxmlformats.org/officeDocument/2006/relationships/tags" Target="../tags/tag406.xml"/><Relationship Id="rId4" Type="http://schemas.openxmlformats.org/officeDocument/2006/relationships/tags" Target="../tags/tag391.xml"/><Relationship Id="rId9" Type="http://schemas.openxmlformats.org/officeDocument/2006/relationships/tags" Target="../tags/tag396.xml"/><Relationship Id="rId14" Type="http://schemas.openxmlformats.org/officeDocument/2006/relationships/tags" Target="../tags/tag401.xml"/><Relationship Id="rId22" Type="http://schemas.openxmlformats.org/officeDocument/2006/relationships/tags" Target="../tags/tag409.xml"/><Relationship Id="rId27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426.xml"/><Relationship Id="rId18" Type="http://schemas.openxmlformats.org/officeDocument/2006/relationships/tags" Target="../tags/tag431.xml"/><Relationship Id="rId26" Type="http://schemas.openxmlformats.org/officeDocument/2006/relationships/tags" Target="../tags/tag439.xml"/><Relationship Id="rId3" Type="http://schemas.openxmlformats.org/officeDocument/2006/relationships/tags" Target="../tags/tag416.xml"/><Relationship Id="rId21" Type="http://schemas.openxmlformats.org/officeDocument/2006/relationships/tags" Target="../tags/tag434.xml"/><Relationship Id="rId7" Type="http://schemas.openxmlformats.org/officeDocument/2006/relationships/tags" Target="../tags/tag420.xml"/><Relationship Id="rId12" Type="http://schemas.openxmlformats.org/officeDocument/2006/relationships/tags" Target="../tags/tag425.xml"/><Relationship Id="rId17" Type="http://schemas.openxmlformats.org/officeDocument/2006/relationships/tags" Target="../tags/tag430.xml"/><Relationship Id="rId25" Type="http://schemas.openxmlformats.org/officeDocument/2006/relationships/tags" Target="../tags/tag438.xml"/><Relationship Id="rId33" Type="http://schemas.openxmlformats.org/officeDocument/2006/relationships/image" Target="../media/image20.png"/><Relationship Id="rId2" Type="http://schemas.openxmlformats.org/officeDocument/2006/relationships/tags" Target="../tags/tag415.xml"/><Relationship Id="rId16" Type="http://schemas.openxmlformats.org/officeDocument/2006/relationships/tags" Target="../tags/tag429.xml"/><Relationship Id="rId20" Type="http://schemas.openxmlformats.org/officeDocument/2006/relationships/tags" Target="../tags/tag433.xml"/><Relationship Id="rId29" Type="http://schemas.openxmlformats.org/officeDocument/2006/relationships/tags" Target="../tags/tag442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tags" Target="../tags/tag424.xml"/><Relationship Id="rId24" Type="http://schemas.openxmlformats.org/officeDocument/2006/relationships/tags" Target="../tags/tag437.xml"/><Relationship Id="rId32" Type="http://schemas.openxmlformats.org/officeDocument/2006/relationships/slideLayout" Target="../slideLayouts/slideLayout2.xml"/><Relationship Id="rId5" Type="http://schemas.openxmlformats.org/officeDocument/2006/relationships/tags" Target="../tags/tag418.xml"/><Relationship Id="rId15" Type="http://schemas.openxmlformats.org/officeDocument/2006/relationships/tags" Target="../tags/tag428.xml"/><Relationship Id="rId23" Type="http://schemas.openxmlformats.org/officeDocument/2006/relationships/tags" Target="../tags/tag436.xml"/><Relationship Id="rId28" Type="http://schemas.openxmlformats.org/officeDocument/2006/relationships/tags" Target="../tags/tag441.xml"/><Relationship Id="rId10" Type="http://schemas.openxmlformats.org/officeDocument/2006/relationships/tags" Target="../tags/tag423.xml"/><Relationship Id="rId19" Type="http://schemas.openxmlformats.org/officeDocument/2006/relationships/tags" Target="../tags/tag432.xml"/><Relationship Id="rId31" Type="http://schemas.openxmlformats.org/officeDocument/2006/relationships/tags" Target="../tags/tag444.xml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tags" Target="../tags/tag427.xml"/><Relationship Id="rId22" Type="http://schemas.openxmlformats.org/officeDocument/2006/relationships/tags" Target="../tags/tag435.xml"/><Relationship Id="rId27" Type="http://schemas.openxmlformats.org/officeDocument/2006/relationships/tags" Target="../tags/tag440.xml"/><Relationship Id="rId30" Type="http://schemas.openxmlformats.org/officeDocument/2006/relationships/tags" Target="../tags/tag443.xml"/><Relationship Id="rId8" Type="http://schemas.openxmlformats.org/officeDocument/2006/relationships/tags" Target="../tags/tag421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457.xml"/><Relationship Id="rId18" Type="http://schemas.openxmlformats.org/officeDocument/2006/relationships/tags" Target="../tags/tag462.xml"/><Relationship Id="rId26" Type="http://schemas.openxmlformats.org/officeDocument/2006/relationships/tags" Target="../tags/tag470.xml"/><Relationship Id="rId3" Type="http://schemas.openxmlformats.org/officeDocument/2006/relationships/tags" Target="../tags/tag447.xml"/><Relationship Id="rId21" Type="http://schemas.openxmlformats.org/officeDocument/2006/relationships/tags" Target="../tags/tag465.xml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tags" Target="../tags/tag461.xml"/><Relationship Id="rId25" Type="http://schemas.openxmlformats.org/officeDocument/2006/relationships/tags" Target="../tags/tag469.xml"/><Relationship Id="rId33" Type="http://schemas.openxmlformats.org/officeDocument/2006/relationships/slideLayout" Target="../slideLayouts/slideLayout2.xml"/><Relationship Id="rId2" Type="http://schemas.openxmlformats.org/officeDocument/2006/relationships/tags" Target="../tags/tag446.xml"/><Relationship Id="rId16" Type="http://schemas.openxmlformats.org/officeDocument/2006/relationships/tags" Target="../tags/tag460.xml"/><Relationship Id="rId20" Type="http://schemas.openxmlformats.org/officeDocument/2006/relationships/tags" Target="../tags/tag464.xml"/><Relationship Id="rId29" Type="http://schemas.openxmlformats.org/officeDocument/2006/relationships/tags" Target="../tags/tag473.xml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24" Type="http://schemas.openxmlformats.org/officeDocument/2006/relationships/tags" Target="../tags/tag468.xml"/><Relationship Id="rId32" Type="http://schemas.openxmlformats.org/officeDocument/2006/relationships/tags" Target="../tags/tag476.xml"/><Relationship Id="rId5" Type="http://schemas.openxmlformats.org/officeDocument/2006/relationships/tags" Target="../tags/tag449.xml"/><Relationship Id="rId15" Type="http://schemas.openxmlformats.org/officeDocument/2006/relationships/tags" Target="../tags/tag459.xml"/><Relationship Id="rId23" Type="http://schemas.openxmlformats.org/officeDocument/2006/relationships/tags" Target="../tags/tag467.xml"/><Relationship Id="rId28" Type="http://schemas.openxmlformats.org/officeDocument/2006/relationships/tags" Target="../tags/tag472.xml"/><Relationship Id="rId10" Type="http://schemas.openxmlformats.org/officeDocument/2006/relationships/tags" Target="../tags/tag454.xml"/><Relationship Id="rId19" Type="http://schemas.openxmlformats.org/officeDocument/2006/relationships/tags" Target="../tags/tag463.xml"/><Relationship Id="rId31" Type="http://schemas.openxmlformats.org/officeDocument/2006/relationships/tags" Target="../tags/tag475.xml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tags" Target="../tags/tag458.xml"/><Relationship Id="rId22" Type="http://schemas.openxmlformats.org/officeDocument/2006/relationships/tags" Target="../tags/tag466.xml"/><Relationship Id="rId27" Type="http://schemas.openxmlformats.org/officeDocument/2006/relationships/tags" Target="../tags/tag471.xml"/><Relationship Id="rId30" Type="http://schemas.openxmlformats.org/officeDocument/2006/relationships/tags" Target="../tags/tag474.xml"/><Relationship Id="rId8" Type="http://schemas.openxmlformats.org/officeDocument/2006/relationships/tags" Target="../tags/tag45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479.xml"/><Relationship Id="rId7" Type="http://schemas.openxmlformats.org/officeDocument/2006/relationships/slideLayout" Target="../slideLayouts/slideLayout36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5" Type="http://schemas.openxmlformats.org/officeDocument/2006/relationships/tags" Target="../tags/tag481.xml"/><Relationship Id="rId4" Type="http://schemas.openxmlformats.org/officeDocument/2006/relationships/tags" Target="../tags/tag480.xml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5.xml"/><Relationship Id="rId7" Type="http://schemas.microsoft.com/office/2007/relationships/hdphoto" Target="../media/hdphoto1.wdp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600" dirty="0"/>
              <a:t>税企联动助力</a:t>
            </a:r>
            <a:br>
              <a:rPr lang="zh-CN" altLang="en-US" sz="4600" dirty="0"/>
            </a:br>
            <a:r>
              <a:rPr lang="zh-CN" altLang="en-US" sz="4600" dirty="0"/>
              <a:t>网络货运信用</a:t>
            </a:r>
            <a:br>
              <a:rPr lang="zh-CN" altLang="en-US" sz="4600" dirty="0"/>
            </a:br>
            <a:r>
              <a:rPr lang="zh-CN" altLang="en-US" sz="4600" dirty="0"/>
              <a:t>体系健康发展</a:t>
            </a:r>
          </a:p>
        </p:txBody>
      </p:sp>
      <p:sp>
        <p:nvSpPr>
          <p:cNvPr id="4" name="副标题 1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/>
              <a:t>京卡物联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3" y="149607"/>
            <a:ext cx="1423636" cy="3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211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66656" y="167641"/>
            <a:ext cx="11582489" cy="60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8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网络货运信用体系健康发展基于什么要点？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428750" y="2708910"/>
            <a:ext cx="9337040" cy="2555875"/>
            <a:chOff x="2250" y="3291"/>
            <a:chExt cx="14704" cy="4025"/>
          </a:xfrm>
        </p:grpSpPr>
        <p:grpSp>
          <p:nvGrpSpPr>
            <p:cNvPr id="13" name="组合 12"/>
            <p:cNvGrpSpPr/>
            <p:nvPr/>
          </p:nvGrpSpPr>
          <p:grpSpPr>
            <a:xfrm>
              <a:off x="2250" y="3291"/>
              <a:ext cx="14704" cy="2268"/>
              <a:chOff x="2226" y="3720"/>
              <a:chExt cx="14704" cy="2268"/>
            </a:xfrm>
          </p:grpSpPr>
          <p:pic>
            <p:nvPicPr>
              <p:cNvPr id="2" name="图片 1" descr="resource"/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226" y="3720"/>
                <a:ext cx="2268" cy="2268"/>
              </a:xfrm>
              <a:prstGeom prst="rect">
                <a:avLst/>
              </a:prstGeom>
            </p:spPr>
          </p:pic>
          <p:pic>
            <p:nvPicPr>
              <p:cNvPr id="6" name="图片 5" descr="真实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8442" y="3720"/>
                <a:ext cx="2268" cy="2268"/>
              </a:xfrm>
              <a:prstGeom prst="rect">
                <a:avLst/>
              </a:prstGeom>
            </p:spPr>
          </p:pic>
          <p:pic>
            <p:nvPicPr>
              <p:cNvPr id="8" name="图片 7" descr="resource"/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62" y="3720"/>
                <a:ext cx="2268" cy="2268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>
              <a:off x="2616" y="6446"/>
              <a:ext cx="14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000">
                  <a:latin typeface="方正兰亭黑_GBK" panose="02000000000000000000" charset="-122"/>
                  <a:ea typeface="方正兰亭黑_GBK" panose="02000000000000000000" charset="-122"/>
                </a:rPr>
                <a:t>公平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6" y="6317"/>
              <a:ext cx="14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000">
                  <a:latin typeface="方正兰亭黑_GBK" panose="02000000000000000000" charset="-122"/>
                  <a:ea typeface="方正兰亭黑_GBK" panose="02000000000000000000" charset="-122"/>
                </a:rPr>
                <a:t>真实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052" y="6317"/>
              <a:ext cx="14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000">
                  <a:latin typeface="方正兰亭黑_GBK" panose="02000000000000000000" charset="-122"/>
                  <a:ea typeface="方正兰亭黑_GBK" panose="02000000000000000000" charset="-122"/>
                </a:rPr>
                <a:t>监管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211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04756" y="152401"/>
            <a:ext cx="11582489" cy="60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8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《网络平台道路货物运输经营管理暂行办法》</a:t>
            </a: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614680" y="1217295"/>
            <a:ext cx="4409440" cy="37668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1400" b="1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第一章 总则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第三条 网络货运经营者从事经营活动，应当遵循自愿、平等、公平、诚信的原则，遵守法律和商业道德，公平参与市场竞争，承担运输服务质量责任，接受行业管理部门和社会的监督。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网络货运管理应当公正、公平、便民。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网络货运经营者应对运输、交易全过程进行实时监控和动态管理，不得虚构交易、运输、结算信息。</a:t>
            </a:r>
          </a:p>
        </p:txBody>
      </p:sp>
      <p:sp>
        <p:nvSpPr>
          <p:cNvPr id="4" name="Title 6"/>
          <p:cNvSpPr txBox="1"/>
          <p:nvPr>
            <p:custDataLst>
              <p:tags r:id="rId5"/>
            </p:custDataLst>
          </p:nvPr>
        </p:nvSpPr>
        <p:spPr>
          <a:xfrm>
            <a:off x="614680" y="5190490"/>
            <a:ext cx="11091545" cy="13322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b="1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第三章 监督检查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第二十四条 网络货运经营者发生虚开虚抵增值税发票等税收违法违规行为的，税务部门按照《中华人民共和国税收征收管理法》等有关法律法规规定处理。</a:t>
            </a:r>
          </a:p>
        </p:txBody>
      </p:sp>
      <p:sp>
        <p:nvSpPr>
          <p:cNvPr id="8" name="Title 6"/>
          <p:cNvSpPr txBox="1"/>
          <p:nvPr>
            <p:custDataLst>
              <p:tags r:id="rId6"/>
            </p:custDataLst>
          </p:nvPr>
        </p:nvSpPr>
        <p:spPr>
          <a:xfrm>
            <a:off x="5751195" y="1217295"/>
            <a:ext cx="5955030" cy="370268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b="1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第二章 经营管理</a:t>
            </a:r>
            <a:endParaRPr lang="en-US" altLang="zh-CN" sz="1400" b="1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第十八条 网络货运经营者应按照《中华人民共和国电子商务法》《中华人民共和国税收征收管理法》及其实施细则等法律法规规章的要求，记录实际承运人、托运人的用户注册信息、身份认证信息、服务信息、交易信息，并保存相关涉税资料，确保信息的真实性、完整性、可用性。信息的保存时间自交易完成之日起不少于三年，相关涉税资料（包括属于涉税资料的相关信息）应当保存十年；法律、行政法规另有规定的，依照其规定。</a:t>
            </a:r>
            <a:endParaRPr lang="en-US" altLang="zh-CN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前款所指交易信息包括订单日志、网上交易日志、款项结算、含有时间和地理位置信息的实时行驶轨迹数据等。</a:t>
            </a:r>
            <a:endParaRPr lang="zh-CN" altLang="en-US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54063" y="442108"/>
            <a:ext cx="1017780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accent1"/>
                </a:solidFill>
                <a:effectLst/>
                <a:latin typeface="方正兰亭黑_GBK" panose="02000000000000000000" charset="-122"/>
                <a:ea typeface="方正兰亭黑_GBK" panose="02000000000000000000" charset="-122"/>
              </a:rPr>
              <a:t>网络货运税务监控服务平台</a:t>
            </a:r>
          </a:p>
        </p:txBody>
      </p:sp>
      <p:sp>
        <p:nvSpPr>
          <p:cNvPr id="12" name="矩形 11"/>
          <p:cNvSpPr/>
          <p:nvPr/>
        </p:nvSpPr>
        <p:spPr>
          <a:xfrm>
            <a:off x="1650614" y="1817117"/>
            <a:ext cx="858533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以公平公正，数据真实性为核心的“互联网</a:t>
            </a:r>
            <a:r>
              <a:rPr kumimoji="1"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</a:t>
            </a:r>
            <a:r>
              <a:rPr kumimoji="1"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政府服务”税务监管服务平台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64" y="2787664"/>
            <a:ext cx="1440000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638" y="2787664"/>
            <a:ext cx="1440000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212" y="2895664"/>
            <a:ext cx="1224000" cy="12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矩形 20"/>
          <p:cNvSpPr/>
          <p:nvPr/>
        </p:nvSpPr>
        <p:spPr>
          <a:xfrm>
            <a:off x="4621886" y="4383145"/>
            <a:ext cx="2481503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采用独立第三方的多维度验证、与国家网络货运监管平台、地方货物平台交叉比对四流、三节点数据，确保数据真实性</a:t>
            </a:r>
          </a:p>
        </p:txBody>
      </p:sp>
      <p:sp>
        <p:nvSpPr>
          <p:cNvPr id="22" name="矩形 21"/>
          <p:cNvSpPr/>
          <p:nvPr/>
        </p:nvSpPr>
        <p:spPr>
          <a:xfrm>
            <a:off x="1384112" y="4384531"/>
            <a:ext cx="2481503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建立合同、运单、资金流水、税票的四流上游数据体系，货主、司机、车辆的三节点下游数据体系，无缝覆盖网络货运业务</a:t>
            </a:r>
          </a:p>
        </p:txBody>
      </p:sp>
      <p:sp>
        <p:nvSpPr>
          <p:cNvPr id="23" name="矩形 22"/>
          <p:cNvSpPr/>
          <p:nvPr/>
        </p:nvSpPr>
        <p:spPr>
          <a:xfrm>
            <a:off x="8056460" y="4359131"/>
            <a:ext cx="2481503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实时上报数据，实时异常监控，配合实时大数据大屏，创新监管，促进行业公平竞争，为政府高效服务企业，营造便利环境，综合推进网络货运发展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"/>
          <p:cNvSpPr txBox="1"/>
          <p:nvPr>
            <p:custDataLst>
              <p:tags r:id="rId2"/>
            </p:custDataLst>
          </p:nvPr>
        </p:nvSpPr>
        <p:spPr>
          <a:xfrm>
            <a:off x="2768002" y="722992"/>
            <a:ext cx="6660000" cy="627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 fontAlgn="base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3300" b="1" spc="300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现状与问题</a:t>
            </a: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2620645" y="835025"/>
            <a:ext cx="52070" cy="4025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2478405" y="961390"/>
            <a:ext cx="50165" cy="2762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332355" y="1078230"/>
            <a:ext cx="52070" cy="1593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9538970" y="825500"/>
            <a:ext cx="52070" cy="4025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9684385" y="951865"/>
            <a:ext cx="50165" cy="2762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9827260" y="1068705"/>
            <a:ext cx="52070" cy="1593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>
            <p:custDataLst>
              <p:tags r:id="rId9"/>
            </p:custDataLst>
          </p:nvPr>
        </p:nvSpPr>
        <p:spPr>
          <a:xfrm>
            <a:off x="488226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1D6D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: 圆角 11"/>
          <p:cNvSpPr/>
          <p:nvPr>
            <p:custDataLst>
              <p:tags r:id="rId10"/>
            </p:custDataLst>
          </p:nvPr>
        </p:nvSpPr>
        <p:spPr>
          <a:xfrm>
            <a:off x="488227" y="2581275"/>
            <a:ext cx="1847296" cy="695837"/>
          </a:xfrm>
          <a:prstGeom prst="roundRect">
            <a:avLst/>
          </a:prstGeom>
          <a:solidFill>
            <a:srgbClr val="1D6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591098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网络货运企业业务数据不真实</a:t>
            </a:r>
          </a:p>
        </p:txBody>
      </p:sp>
      <p:sp>
        <p:nvSpPr>
          <p:cNvPr id="38" name="矩形: 圆角 37"/>
          <p:cNvSpPr/>
          <p:nvPr>
            <p:custDataLst>
              <p:tags r:id="rId12"/>
            </p:custDataLst>
          </p:nvPr>
        </p:nvSpPr>
        <p:spPr>
          <a:xfrm>
            <a:off x="2830288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70B8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: 圆角 38"/>
          <p:cNvSpPr/>
          <p:nvPr>
            <p:custDataLst>
              <p:tags r:id="rId13"/>
            </p:custDataLst>
          </p:nvPr>
        </p:nvSpPr>
        <p:spPr>
          <a:xfrm>
            <a:off x="2830288" y="2581275"/>
            <a:ext cx="1847298" cy="695837"/>
          </a:xfrm>
          <a:prstGeom prst="roundRect">
            <a:avLst/>
          </a:prstGeom>
          <a:solidFill>
            <a:srgbClr val="2D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4"/>
            </p:custDataLst>
          </p:nvPr>
        </p:nvSpPr>
        <p:spPr>
          <a:xfrm>
            <a:off x="2933160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客观监管能力不足</a:t>
            </a:r>
          </a:p>
        </p:txBody>
      </p:sp>
      <p:sp>
        <p:nvSpPr>
          <p:cNvPr id="41" name="矩形: 圆角 40"/>
          <p:cNvSpPr/>
          <p:nvPr>
            <p:custDataLst>
              <p:tags r:id="rId15"/>
            </p:custDataLst>
          </p:nvPr>
        </p:nvSpPr>
        <p:spPr>
          <a:xfrm>
            <a:off x="5172350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3D8F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: 圆角 41"/>
          <p:cNvSpPr/>
          <p:nvPr>
            <p:custDataLst>
              <p:tags r:id="rId16"/>
            </p:custDataLst>
          </p:nvPr>
        </p:nvSpPr>
        <p:spPr>
          <a:xfrm>
            <a:off x="5172351" y="2581275"/>
            <a:ext cx="1847296" cy="695837"/>
          </a:xfrm>
          <a:prstGeom prst="roundRect">
            <a:avLst/>
          </a:prstGeom>
          <a:solidFill>
            <a:srgbClr val="3D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5275222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政府部门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监管角度不同</a:t>
            </a:r>
          </a:p>
        </p:txBody>
      </p:sp>
      <p:sp>
        <p:nvSpPr>
          <p:cNvPr id="44" name="矩形: 圆角 43"/>
          <p:cNvSpPr/>
          <p:nvPr>
            <p:custDataLst>
              <p:tags r:id="rId18"/>
            </p:custDataLst>
          </p:nvPr>
        </p:nvSpPr>
        <p:spPr>
          <a:xfrm>
            <a:off x="7514412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4DA0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: 圆角 44"/>
          <p:cNvSpPr/>
          <p:nvPr>
            <p:custDataLst>
              <p:tags r:id="rId19"/>
            </p:custDataLst>
          </p:nvPr>
        </p:nvSpPr>
        <p:spPr>
          <a:xfrm>
            <a:off x="7514413" y="2581275"/>
            <a:ext cx="1847296" cy="695837"/>
          </a:xfrm>
          <a:prstGeom prst="roundRect">
            <a:avLst/>
          </a:prstGeom>
          <a:solidFill>
            <a:srgbClr val="4D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20"/>
            </p:custDataLst>
          </p:nvPr>
        </p:nvSpPr>
        <p:spPr>
          <a:xfrm>
            <a:off x="7617284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税务进项抵扣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各地机关认识不同</a:t>
            </a:r>
          </a:p>
        </p:txBody>
      </p:sp>
      <p:sp>
        <p:nvSpPr>
          <p:cNvPr id="47" name="矩形: 圆角 46"/>
          <p:cNvSpPr/>
          <p:nvPr>
            <p:custDataLst>
              <p:tags r:id="rId21"/>
            </p:custDataLst>
          </p:nvPr>
        </p:nvSpPr>
        <p:spPr>
          <a:xfrm>
            <a:off x="9856475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5DB1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: 圆角 47"/>
          <p:cNvSpPr/>
          <p:nvPr>
            <p:custDataLst>
              <p:tags r:id="rId22"/>
            </p:custDataLst>
          </p:nvPr>
        </p:nvSpPr>
        <p:spPr>
          <a:xfrm>
            <a:off x="9856476" y="2581275"/>
            <a:ext cx="1847296" cy="695837"/>
          </a:xfrm>
          <a:prstGeom prst="roundRect">
            <a:avLst/>
          </a:prstGeom>
          <a:solidFill>
            <a:srgbClr val="5DB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3"/>
            </p:custDataLst>
          </p:nvPr>
        </p:nvSpPr>
        <p:spPr>
          <a:xfrm>
            <a:off x="9959347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信息化系统更新速度无法及时跟上政策迭代</a:t>
            </a:r>
          </a:p>
        </p:txBody>
      </p:sp>
      <p:sp>
        <p:nvSpPr>
          <p:cNvPr id="53" name="文本框 52"/>
          <p:cNvSpPr txBox="1"/>
          <p:nvPr>
            <p:custDataLst>
              <p:tags r:id="rId24"/>
            </p:custDataLst>
          </p:nvPr>
        </p:nvSpPr>
        <p:spPr>
          <a:xfrm>
            <a:off x="518795" y="3467100"/>
            <a:ext cx="1786890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一些企业基于自身的特殊利益，通过一些违规违法措施或制度  漏洞，绕开税收监管，造成国家税收流失</a:t>
            </a:r>
          </a:p>
        </p:txBody>
      </p:sp>
      <p:sp>
        <p:nvSpPr>
          <p:cNvPr id="54" name="文本框 53"/>
          <p:cNvSpPr txBox="1"/>
          <p:nvPr>
            <p:custDataLst>
              <p:tags r:id="rId25"/>
            </p:custDataLst>
          </p:nvPr>
        </p:nvSpPr>
        <p:spPr>
          <a:xfrm>
            <a:off x="2882900" y="3409315"/>
            <a:ext cx="174180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交通部门对无车承运平台上传的数据进行了监管，但由于技术条件限制，数据缺失、实时轨迹不准确等错误时有发生</a:t>
            </a:r>
          </a:p>
        </p:txBody>
      </p:sp>
      <p:sp>
        <p:nvSpPr>
          <p:cNvPr id="55" name="文本框 54"/>
          <p:cNvSpPr txBox="1"/>
          <p:nvPr>
            <p:custDataLst>
              <p:tags r:id="rId26"/>
            </p:custDataLst>
          </p:nvPr>
        </p:nvSpPr>
        <p:spPr>
          <a:xfrm>
            <a:off x="5175507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交通部门、税务部门和工商部门对无车承运人试点企业的监管角度上有差异</a:t>
            </a:r>
          </a:p>
        </p:txBody>
      </p:sp>
      <p:sp>
        <p:nvSpPr>
          <p:cNvPr id="56" name="文本框 55"/>
          <p:cNvSpPr txBox="1"/>
          <p:nvPr>
            <p:custDataLst>
              <p:tags r:id="rId27"/>
            </p:custDataLst>
          </p:nvPr>
        </p:nvSpPr>
        <p:spPr>
          <a:xfrm>
            <a:off x="7515425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无车承运人进项抵扣票据难取得，进项抵后严重不足，各地税务机关对如何抵扣认识不同</a:t>
            </a:r>
          </a:p>
        </p:txBody>
      </p:sp>
      <p:sp>
        <p:nvSpPr>
          <p:cNvPr id="57" name="文本框 56"/>
          <p:cNvSpPr txBox="1"/>
          <p:nvPr>
            <p:custDataLst>
              <p:tags r:id="rId28"/>
            </p:custDataLst>
          </p:nvPr>
        </p:nvSpPr>
        <p:spPr>
          <a:xfrm>
            <a:off x="9879330" y="3467100"/>
            <a:ext cx="173799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网络货运与配套税收政策近年来持续迭代，普通信息化系统更新繁杂，无法及时更新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E7C098F-F2D0-47CA-AE8E-FF3EAE7FF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34" y="0"/>
            <a:ext cx="9974732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3638" y="129223"/>
            <a:ext cx="2646878" cy="900000"/>
            <a:chOff x="253501" y="155049"/>
            <a:chExt cx="2780144" cy="867818"/>
          </a:xfrm>
        </p:grpSpPr>
        <p:sp>
          <p:nvSpPr>
            <p:cNvPr id="4" name="文本框 3"/>
            <p:cNvSpPr txBox="1"/>
            <p:nvPr/>
          </p:nvSpPr>
          <p:spPr>
            <a:xfrm>
              <a:off x="253501" y="155049"/>
              <a:ext cx="2780144" cy="801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219EDE"/>
                  </a:solidFill>
                  <a:effectLst/>
                  <a:latin typeface="方正兰亭粗黑_GBK" panose="02000000000000000000" pitchFamily="2" charset="-122"/>
                  <a:ea typeface="方正兰亭粗黑_GBK" panose="02000000000000000000" pitchFamily="2" charset="-122"/>
                </a:rPr>
                <a:t>功能简介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221" y="950867"/>
              <a:ext cx="2503985" cy="720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219EDE"/>
                </a:solidFill>
                <a:latin typeface="方正兰亭黑_GBK" panose="02000000000000000000" charset="-122"/>
                <a:ea typeface="方正兰亭黑_GBK" panose="02000000000000000000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2341877" y="1344206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首页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196829" y="3557200"/>
            <a:ext cx="5400000" cy="293152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266426" y="3059668"/>
            <a:ext cx="1260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运单管理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72279" y="1785550"/>
            <a:ext cx="5400000" cy="29176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3638" y="129223"/>
            <a:ext cx="2646878" cy="900000"/>
            <a:chOff x="253501" y="155049"/>
            <a:chExt cx="2780144" cy="867818"/>
          </a:xfrm>
        </p:grpSpPr>
        <p:sp>
          <p:nvSpPr>
            <p:cNvPr id="4" name="文本框 3"/>
            <p:cNvSpPr txBox="1"/>
            <p:nvPr/>
          </p:nvSpPr>
          <p:spPr>
            <a:xfrm>
              <a:off x="253501" y="155049"/>
              <a:ext cx="2780144" cy="801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219EDE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</a:rPr>
                <a:t>功能简介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221" y="950867"/>
              <a:ext cx="2503985" cy="720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219EDE"/>
                </a:solidFill>
                <a:latin typeface="方正兰亭黑_GBK" panose="02000000000000000000" charset="-122"/>
                <a:ea typeface="方正兰亭黑_GBK" panose="02000000000000000000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939205" y="1347215"/>
            <a:ext cx="2221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车辆入网异常</a:t>
            </a:r>
          </a:p>
        </p:txBody>
      </p:sp>
      <p:sp>
        <p:nvSpPr>
          <p:cNvPr id="12" name="矩形 11"/>
          <p:cNvSpPr/>
          <p:nvPr/>
        </p:nvSpPr>
        <p:spPr>
          <a:xfrm>
            <a:off x="7961626" y="3152001"/>
            <a:ext cx="1953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税票匹配异常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705999"/>
            <a:ext cx="5400000" cy="27260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79" y="1785550"/>
            <a:ext cx="5400000" cy="33276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7194" y="129223"/>
            <a:ext cx="3262432" cy="900000"/>
            <a:chOff x="288745" y="155049"/>
            <a:chExt cx="3426690" cy="867818"/>
          </a:xfrm>
        </p:grpSpPr>
        <p:sp>
          <p:nvSpPr>
            <p:cNvPr id="4" name="文本框 3"/>
            <p:cNvSpPr txBox="1"/>
            <p:nvPr/>
          </p:nvSpPr>
          <p:spPr>
            <a:xfrm>
              <a:off x="288745" y="155049"/>
              <a:ext cx="3426690" cy="801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219EDE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</a:rPr>
                <a:t>定位小程序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220" y="950867"/>
              <a:ext cx="3214066" cy="720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219EDE"/>
                </a:solidFill>
                <a:latin typeface="方正兰亭黑_GBK" panose="02000000000000000000" charset="-122"/>
                <a:ea typeface="方正兰亭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171" y="2275391"/>
            <a:ext cx="1587425" cy="288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9326" y="2275391"/>
            <a:ext cx="1630476" cy="288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611480" y="1702609"/>
            <a:ext cx="1260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司机首页</a:t>
            </a:r>
          </a:p>
        </p:txBody>
      </p:sp>
      <p:sp>
        <p:nvSpPr>
          <p:cNvPr id="10" name="矩形 9"/>
          <p:cNvSpPr/>
          <p:nvPr/>
        </p:nvSpPr>
        <p:spPr>
          <a:xfrm>
            <a:off x="9384161" y="1702609"/>
            <a:ext cx="1260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定位签到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121" y="2275391"/>
            <a:ext cx="1505385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4971" y="2275391"/>
            <a:ext cx="1642667" cy="2880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299410" y="1702609"/>
            <a:ext cx="1260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企业首页</a:t>
            </a:r>
          </a:p>
        </p:txBody>
      </p:sp>
      <p:sp>
        <p:nvSpPr>
          <p:cNvPr id="12" name="矩形 11"/>
          <p:cNvSpPr/>
          <p:nvPr/>
        </p:nvSpPr>
        <p:spPr>
          <a:xfrm>
            <a:off x="3893611" y="1702609"/>
            <a:ext cx="1505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219ED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定位点详情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/>
          <p:cNvSpPr txBox="1"/>
          <p:nvPr>
            <p:custDataLst>
              <p:tags r:id="rId2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1D6D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核心能力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960104" y="4742650"/>
            <a:ext cx="4919328" cy="0"/>
          </a:xfrm>
          <a:prstGeom prst="line">
            <a:avLst/>
          </a:prstGeom>
          <a:ln w="12700">
            <a:solidFill>
              <a:srgbClr val="1D6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>
            <p:custDataLst>
              <p:tags r:id="rId4"/>
            </p:custDataLst>
          </p:nvPr>
        </p:nvCxnSpPr>
        <p:spPr>
          <a:xfrm>
            <a:off x="6314156" y="4742650"/>
            <a:ext cx="4919328" cy="0"/>
          </a:xfrm>
          <a:prstGeom prst="line">
            <a:avLst/>
          </a:prstGeom>
          <a:ln w="12700">
            <a:solidFill>
              <a:srgbClr val="1D6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>
            <p:custDataLst>
              <p:tags r:id="rId5"/>
            </p:custDataLst>
          </p:nvPr>
        </p:nvSpPr>
        <p:spPr>
          <a:xfrm>
            <a:off x="958516" y="3340536"/>
            <a:ext cx="914400" cy="914400"/>
          </a:xfrm>
          <a:prstGeom prst="rect">
            <a:avLst/>
          </a:prstGeom>
          <a:solidFill>
            <a:srgbClr val="3D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395479" y="3259864"/>
            <a:ext cx="372011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 anchorCtr="0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100" b="1" spc="300" dirty="0">
                <a:solidFill>
                  <a:srgbClr val="404040"/>
                </a:solidFill>
                <a:latin typeface="微软雅黑" panose="020B0503020204020204" pitchFamily="34" charset="-122"/>
                <a:cs typeface="+mj-cs"/>
              </a:rPr>
              <a:t>技术输出</a:t>
            </a: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395478" y="3707218"/>
            <a:ext cx="3720113" cy="954107"/>
          </a:xfrm>
          <a:prstGeom prst="rect">
            <a:avLst/>
          </a:prstGeom>
        </p:spPr>
        <p:txBody>
          <a:bodyPr wrap="square"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 spc="1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解决企业软硬件技术能力不足，提供统一的、标准的、通用的信息化技术产品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312568" y="3339116"/>
            <a:ext cx="914400" cy="914400"/>
          </a:xfrm>
          <a:prstGeom prst="rect">
            <a:avLst/>
          </a:prstGeom>
          <a:solidFill>
            <a:srgbClr val="4D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algn="ctr">
              <a:defRPr sz="4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041427" y="3243698"/>
            <a:ext cx="372011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 anchorCtr="0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100" b="1" spc="300" dirty="0">
                <a:solidFill>
                  <a:srgbClr val="404040"/>
                </a:solidFill>
                <a:latin typeface="微软雅黑" panose="020B0503020204020204" pitchFamily="34" charset="-122"/>
                <a:cs typeface="+mj-cs"/>
              </a:rPr>
              <a:t>金融产品服务</a:t>
            </a: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041426" y="3691052"/>
            <a:ext cx="3720113" cy="954107"/>
          </a:xfrm>
          <a:prstGeom prst="rect">
            <a:avLst/>
          </a:prstGeom>
        </p:spPr>
        <p:txBody>
          <a:bodyPr wrap="square"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 spc="1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为平台内企业提供普惠的金融融资、保理、保险等服务</a:t>
            </a:r>
          </a:p>
        </p:txBody>
      </p:sp>
      <p:cxnSp>
        <p:nvCxnSpPr>
          <p:cNvPr id="7" name="直接连接符 6"/>
          <p:cNvCxnSpPr/>
          <p:nvPr>
            <p:custDataLst>
              <p:tags r:id="rId11"/>
            </p:custDataLst>
          </p:nvPr>
        </p:nvCxnSpPr>
        <p:spPr>
          <a:xfrm>
            <a:off x="960104" y="2910611"/>
            <a:ext cx="4919328" cy="0"/>
          </a:xfrm>
          <a:prstGeom prst="line">
            <a:avLst/>
          </a:prstGeom>
          <a:ln w="12700">
            <a:solidFill>
              <a:srgbClr val="1D6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958516" y="1508498"/>
            <a:ext cx="914400" cy="914400"/>
          </a:xfrm>
          <a:prstGeom prst="rect">
            <a:avLst/>
          </a:prstGeom>
          <a:solidFill>
            <a:srgbClr val="1D6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cxnSp>
        <p:nvCxnSpPr>
          <p:cNvPr id="14" name="直接连接符 13"/>
          <p:cNvCxnSpPr/>
          <p:nvPr>
            <p:custDataLst>
              <p:tags r:id="rId13"/>
            </p:custDataLst>
          </p:nvPr>
        </p:nvCxnSpPr>
        <p:spPr>
          <a:xfrm>
            <a:off x="6314156" y="2910611"/>
            <a:ext cx="4919328" cy="0"/>
          </a:xfrm>
          <a:prstGeom prst="line">
            <a:avLst/>
          </a:prstGeom>
          <a:ln w="12700">
            <a:solidFill>
              <a:srgbClr val="1D6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>
            <p:custDataLst>
              <p:tags r:id="rId14"/>
            </p:custDataLst>
          </p:nvPr>
        </p:nvSpPr>
        <p:spPr>
          <a:xfrm>
            <a:off x="6312568" y="1507078"/>
            <a:ext cx="914400" cy="914400"/>
          </a:xfrm>
          <a:prstGeom prst="rect">
            <a:avLst/>
          </a:prstGeom>
          <a:solidFill>
            <a:srgbClr val="2D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7395478" y="1857595"/>
            <a:ext cx="3720113" cy="954107"/>
          </a:xfrm>
          <a:prstGeom prst="rect">
            <a:avLst/>
          </a:prstGeom>
        </p:spPr>
        <p:txBody>
          <a:bodyPr wrap="square"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 spc="1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企业的税务合规引导、监督和检查。同时提供自动化、电子化票据服务</a:t>
            </a: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7395479" y="1410241"/>
            <a:ext cx="372011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 anchorCtr="0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100" b="1" spc="300" dirty="0">
                <a:solidFill>
                  <a:srgbClr val="404040"/>
                </a:solidFill>
                <a:latin typeface="微软雅黑" panose="020B0503020204020204" pitchFamily="34" charset="-122"/>
                <a:cs typeface="+mj-cs"/>
              </a:rPr>
              <a:t>税务合规监管</a:t>
            </a: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2041427" y="1429245"/>
            <a:ext cx="372011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 anchorCtr="0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100" b="1" spc="300" dirty="0">
                <a:solidFill>
                  <a:srgbClr val="404040"/>
                </a:solidFill>
                <a:latin typeface="微软雅黑" panose="020B0503020204020204" pitchFamily="34" charset="-122"/>
                <a:cs typeface="+mj-cs"/>
              </a:rPr>
              <a:t>大数据分析</a:t>
            </a: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2041426" y="1876599"/>
            <a:ext cx="3720113" cy="954107"/>
          </a:xfrm>
          <a:prstGeom prst="rect">
            <a:avLst/>
          </a:prstGeom>
        </p:spPr>
        <p:txBody>
          <a:bodyPr wrap="square"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 spc="1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分析物流用户数据、车辆数据、交易数据、流通数据、金融数据等</a:t>
            </a:r>
          </a:p>
        </p:txBody>
      </p:sp>
      <p:cxnSp>
        <p:nvCxnSpPr>
          <p:cNvPr id="21" name="直接连接符 20"/>
          <p:cNvCxnSpPr/>
          <p:nvPr>
            <p:custDataLst>
              <p:tags r:id="rId19"/>
            </p:custDataLst>
          </p:nvPr>
        </p:nvCxnSpPr>
        <p:spPr>
          <a:xfrm>
            <a:off x="960104" y="6574689"/>
            <a:ext cx="4919328" cy="0"/>
          </a:xfrm>
          <a:prstGeom prst="line">
            <a:avLst/>
          </a:prstGeom>
          <a:ln w="12700">
            <a:solidFill>
              <a:srgbClr val="1D6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20"/>
            </p:custDataLst>
          </p:nvPr>
        </p:nvCxnSpPr>
        <p:spPr>
          <a:xfrm>
            <a:off x="6314156" y="6574689"/>
            <a:ext cx="4919328" cy="0"/>
          </a:xfrm>
          <a:prstGeom prst="line">
            <a:avLst/>
          </a:prstGeom>
          <a:ln w="12700">
            <a:solidFill>
              <a:srgbClr val="1D6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>
            <p:custDataLst>
              <p:tags r:id="rId21"/>
            </p:custDataLst>
          </p:nvPr>
        </p:nvSpPr>
        <p:spPr>
          <a:xfrm>
            <a:off x="958516" y="5172575"/>
            <a:ext cx="914400" cy="914400"/>
          </a:xfrm>
          <a:prstGeom prst="rect">
            <a:avLst/>
          </a:prstGeom>
          <a:solidFill>
            <a:srgbClr val="5DB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7395479" y="5091903"/>
            <a:ext cx="372011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 anchorCtr="0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100" b="1" spc="300" dirty="0">
                <a:solidFill>
                  <a:srgbClr val="404040"/>
                </a:solidFill>
                <a:latin typeface="微软雅黑" panose="020B0503020204020204" pitchFamily="34" charset="-122"/>
                <a:cs typeface="+mj-cs"/>
              </a:rPr>
              <a:t>政策、方案输出</a:t>
            </a: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7395478" y="5539257"/>
            <a:ext cx="3720113" cy="954107"/>
          </a:xfrm>
          <a:prstGeom prst="rect">
            <a:avLst/>
          </a:prstGeom>
        </p:spPr>
        <p:txBody>
          <a:bodyPr wrap="square"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 spc="1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为企业提供经营咨询服务，统一协调扶持政策等</a:t>
            </a: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6312568" y="5171155"/>
            <a:ext cx="914400" cy="914400"/>
          </a:xfrm>
          <a:prstGeom prst="rect">
            <a:avLst/>
          </a:prstGeom>
          <a:solidFill>
            <a:srgbClr val="6D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algn="ctr">
              <a:defRPr sz="4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2041427" y="5075737"/>
            <a:ext cx="372011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 anchorCtr="0">
            <a:norm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E7E6E6">
                    <a:lumMod val="25000"/>
                  </a:srgbClr>
                </a:solidFill>
                <a:latin typeface="+mj-lt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100" b="1" spc="300" dirty="0">
                <a:solidFill>
                  <a:srgbClr val="404040"/>
                </a:solidFill>
                <a:latin typeface="微软雅黑" panose="020B0503020204020204" pitchFamily="34" charset="-122"/>
                <a:cs typeface="+mj-cs"/>
              </a:rPr>
              <a:t>车后市场整合</a:t>
            </a: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2041426" y="5523091"/>
            <a:ext cx="3720113" cy="954107"/>
          </a:xfrm>
          <a:prstGeom prst="rect">
            <a:avLst/>
          </a:prstGeom>
        </p:spPr>
        <p:txBody>
          <a:bodyPr wrap="square" tIns="0">
            <a:normAutofit/>
          </a:bodyPr>
          <a:lstStyle>
            <a:defPPr>
              <a:defRPr lang="zh-CN"/>
            </a:defPPr>
            <a:lvl1pPr>
              <a:defRPr>
                <a:solidFill>
                  <a:srgbClr val="E7E6E6">
                    <a:lumMod val="25000"/>
                  </a:srgbClr>
                </a:solidFill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 spc="1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整合新车销售、二手车销售、定点服务站、加油加气站等。为企业园区、车辆提供智能硬件设备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16"/>
          <p:cNvSpPr/>
          <p:nvPr>
            <p:custDataLst>
              <p:tags r:id="rId2"/>
            </p:custDataLst>
          </p:nvPr>
        </p:nvSpPr>
        <p:spPr bwMode="auto">
          <a:xfrm>
            <a:off x="3951106" y="1496393"/>
            <a:ext cx="2294285" cy="2289277"/>
          </a:xfrm>
          <a:custGeom>
            <a:avLst/>
            <a:gdLst>
              <a:gd name="T0" fmla="*/ 996 w 1102"/>
              <a:gd name="T1" fmla="*/ 996 h 1102"/>
              <a:gd name="T2" fmla="*/ 996 w 1102"/>
              <a:gd name="T3" fmla="*/ 996 h 1102"/>
              <a:gd name="T4" fmla="*/ 996 w 1102"/>
              <a:gd name="T5" fmla="*/ 611 h 1102"/>
              <a:gd name="T6" fmla="*/ 492 w 1102"/>
              <a:gd name="T7" fmla="*/ 106 h 1102"/>
              <a:gd name="T8" fmla="*/ 106 w 1102"/>
              <a:gd name="T9" fmla="*/ 106 h 1102"/>
              <a:gd name="T10" fmla="*/ 106 w 1102"/>
              <a:gd name="T11" fmla="*/ 106 h 1102"/>
              <a:gd name="T12" fmla="*/ 106 w 1102"/>
              <a:gd name="T13" fmla="*/ 492 h 1102"/>
              <a:gd name="T14" fmla="*/ 611 w 1102"/>
              <a:gd name="T15" fmla="*/ 996 h 1102"/>
              <a:gd name="T16" fmla="*/ 996 w 1102"/>
              <a:gd name="T17" fmla="*/ 996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02" h="1102">
                <a:moveTo>
                  <a:pt x="996" y="996"/>
                </a:moveTo>
                <a:cubicBezTo>
                  <a:pt x="996" y="996"/>
                  <a:pt x="996" y="996"/>
                  <a:pt x="996" y="996"/>
                </a:cubicBezTo>
                <a:cubicBezTo>
                  <a:pt x="1102" y="890"/>
                  <a:pt x="1102" y="717"/>
                  <a:pt x="996" y="611"/>
                </a:cubicBezTo>
                <a:cubicBezTo>
                  <a:pt x="492" y="106"/>
                  <a:pt x="492" y="106"/>
                  <a:pt x="492" y="106"/>
                </a:cubicBezTo>
                <a:cubicBezTo>
                  <a:pt x="386" y="0"/>
                  <a:pt x="212" y="0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0" y="212"/>
                  <a:pt x="0" y="386"/>
                  <a:pt x="106" y="492"/>
                </a:cubicBezTo>
                <a:cubicBezTo>
                  <a:pt x="611" y="996"/>
                  <a:pt x="611" y="996"/>
                  <a:pt x="611" y="996"/>
                </a:cubicBezTo>
                <a:cubicBezTo>
                  <a:pt x="717" y="1102"/>
                  <a:pt x="890" y="1102"/>
                  <a:pt x="996" y="996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任意多边形 16"/>
          <p:cNvSpPr/>
          <p:nvPr>
            <p:custDataLst>
              <p:tags r:id="rId3"/>
            </p:custDataLst>
          </p:nvPr>
        </p:nvSpPr>
        <p:spPr bwMode="auto">
          <a:xfrm rot="5400000">
            <a:off x="5949784" y="1496393"/>
            <a:ext cx="2294285" cy="2289277"/>
          </a:xfrm>
          <a:custGeom>
            <a:avLst/>
            <a:gdLst>
              <a:gd name="T0" fmla="*/ 996 w 1102"/>
              <a:gd name="T1" fmla="*/ 996 h 1102"/>
              <a:gd name="T2" fmla="*/ 996 w 1102"/>
              <a:gd name="T3" fmla="*/ 996 h 1102"/>
              <a:gd name="T4" fmla="*/ 996 w 1102"/>
              <a:gd name="T5" fmla="*/ 611 h 1102"/>
              <a:gd name="T6" fmla="*/ 492 w 1102"/>
              <a:gd name="T7" fmla="*/ 106 h 1102"/>
              <a:gd name="T8" fmla="*/ 106 w 1102"/>
              <a:gd name="T9" fmla="*/ 106 h 1102"/>
              <a:gd name="T10" fmla="*/ 106 w 1102"/>
              <a:gd name="T11" fmla="*/ 106 h 1102"/>
              <a:gd name="T12" fmla="*/ 106 w 1102"/>
              <a:gd name="T13" fmla="*/ 492 h 1102"/>
              <a:gd name="T14" fmla="*/ 611 w 1102"/>
              <a:gd name="T15" fmla="*/ 996 h 1102"/>
              <a:gd name="T16" fmla="*/ 996 w 1102"/>
              <a:gd name="T17" fmla="*/ 996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02" h="1102">
                <a:moveTo>
                  <a:pt x="996" y="996"/>
                </a:moveTo>
                <a:cubicBezTo>
                  <a:pt x="996" y="996"/>
                  <a:pt x="996" y="996"/>
                  <a:pt x="996" y="996"/>
                </a:cubicBezTo>
                <a:cubicBezTo>
                  <a:pt x="1102" y="890"/>
                  <a:pt x="1102" y="717"/>
                  <a:pt x="996" y="611"/>
                </a:cubicBezTo>
                <a:cubicBezTo>
                  <a:pt x="492" y="106"/>
                  <a:pt x="492" y="106"/>
                  <a:pt x="492" y="106"/>
                </a:cubicBezTo>
                <a:cubicBezTo>
                  <a:pt x="386" y="0"/>
                  <a:pt x="212" y="0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0" y="212"/>
                  <a:pt x="0" y="386"/>
                  <a:pt x="106" y="492"/>
                </a:cubicBezTo>
                <a:cubicBezTo>
                  <a:pt x="611" y="996"/>
                  <a:pt x="611" y="996"/>
                  <a:pt x="611" y="996"/>
                </a:cubicBezTo>
                <a:cubicBezTo>
                  <a:pt x="717" y="1102"/>
                  <a:pt x="890" y="1102"/>
                  <a:pt x="996" y="99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任意多边形 16"/>
          <p:cNvSpPr/>
          <p:nvPr>
            <p:custDataLst>
              <p:tags r:id="rId4"/>
            </p:custDataLst>
          </p:nvPr>
        </p:nvSpPr>
        <p:spPr bwMode="auto">
          <a:xfrm>
            <a:off x="5949784" y="3495071"/>
            <a:ext cx="2294285" cy="2289277"/>
          </a:xfrm>
          <a:custGeom>
            <a:avLst/>
            <a:gdLst>
              <a:gd name="T0" fmla="*/ 996 w 1102"/>
              <a:gd name="T1" fmla="*/ 996 h 1102"/>
              <a:gd name="T2" fmla="*/ 996 w 1102"/>
              <a:gd name="T3" fmla="*/ 996 h 1102"/>
              <a:gd name="T4" fmla="*/ 996 w 1102"/>
              <a:gd name="T5" fmla="*/ 611 h 1102"/>
              <a:gd name="T6" fmla="*/ 492 w 1102"/>
              <a:gd name="T7" fmla="*/ 106 h 1102"/>
              <a:gd name="T8" fmla="*/ 106 w 1102"/>
              <a:gd name="T9" fmla="*/ 106 h 1102"/>
              <a:gd name="T10" fmla="*/ 106 w 1102"/>
              <a:gd name="T11" fmla="*/ 106 h 1102"/>
              <a:gd name="T12" fmla="*/ 106 w 1102"/>
              <a:gd name="T13" fmla="*/ 492 h 1102"/>
              <a:gd name="T14" fmla="*/ 611 w 1102"/>
              <a:gd name="T15" fmla="*/ 996 h 1102"/>
              <a:gd name="T16" fmla="*/ 996 w 1102"/>
              <a:gd name="T17" fmla="*/ 996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02" h="1102">
                <a:moveTo>
                  <a:pt x="996" y="996"/>
                </a:moveTo>
                <a:cubicBezTo>
                  <a:pt x="996" y="996"/>
                  <a:pt x="996" y="996"/>
                  <a:pt x="996" y="996"/>
                </a:cubicBezTo>
                <a:cubicBezTo>
                  <a:pt x="1102" y="890"/>
                  <a:pt x="1102" y="717"/>
                  <a:pt x="996" y="611"/>
                </a:cubicBezTo>
                <a:cubicBezTo>
                  <a:pt x="492" y="106"/>
                  <a:pt x="492" y="106"/>
                  <a:pt x="492" y="106"/>
                </a:cubicBezTo>
                <a:cubicBezTo>
                  <a:pt x="386" y="0"/>
                  <a:pt x="212" y="0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0" y="212"/>
                  <a:pt x="0" y="386"/>
                  <a:pt x="106" y="492"/>
                </a:cubicBezTo>
                <a:cubicBezTo>
                  <a:pt x="611" y="996"/>
                  <a:pt x="611" y="996"/>
                  <a:pt x="611" y="996"/>
                </a:cubicBezTo>
                <a:cubicBezTo>
                  <a:pt x="717" y="1102"/>
                  <a:pt x="890" y="1102"/>
                  <a:pt x="996" y="996"/>
                </a:cubicBezTo>
                <a:close/>
              </a:path>
            </a:pathLst>
          </a:custGeom>
          <a:solidFill>
            <a:srgbClr val="1AA3AA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任意多边形 16"/>
          <p:cNvSpPr/>
          <p:nvPr>
            <p:custDataLst>
              <p:tags r:id="rId5"/>
            </p:custDataLst>
          </p:nvPr>
        </p:nvSpPr>
        <p:spPr bwMode="auto">
          <a:xfrm rot="5400000">
            <a:off x="3951106" y="3495071"/>
            <a:ext cx="2294285" cy="2289277"/>
          </a:xfrm>
          <a:custGeom>
            <a:avLst/>
            <a:gdLst>
              <a:gd name="T0" fmla="*/ 996 w 1102"/>
              <a:gd name="T1" fmla="*/ 996 h 1102"/>
              <a:gd name="T2" fmla="*/ 996 w 1102"/>
              <a:gd name="T3" fmla="*/ 996 h 1102"/>
              <a:gd name="T4" fmla="*/ 996 w 1102"/>
              <a:gd name="T5" fmla="*/ 611 h 1102"/>
              <a:gd name="T6" fmla="*/ 492 w 1102"/>
              <a:gd name="T7" fmla="*/ 106 h 1102"/>
              <a:gd name="T8" fmla="*/ 106 w 1102"/>
              <a:gd name="T9" fmla="*/ 106 h 1102"/>
              <a:gd name="T10" fmla="*/ 106 w 1102"/>
              <a:gd name="T11" fmla="*/ 106 h 1102"/>
              <a:gd name="T12" fmla="*/ 106 w 1102"/>
              <a:gd name="T13" fmla="*/ 492 h 1102"/>
              <a:gd name="T14" fmla="*/ 611 w 1102"/>
              <a:gd name="T15" fmla="*/ 996 h 1102"/>
              <a:gd name="T16" fmla="*/ 996 w 1102"/>
              <a:gd name="T17" fmla="*/ 996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02" h="1102">
                <a:moveTo>
                  <a:pt x="996" y="996"/>
                </a:moveTo>
                <a:cubicBezTo>
                  <a:pt x="996" y="996"/>
                  <a:pt x="996" y="996"/>
                  <a:pt x="996" y="996"/>
                </a:cubicBezTo>
                <a:cubicBezTo>
                  <a:pt x="1102" y="890"/>
                  <a:pt x="1102" y="717"/>
                  <a:pt x="996" y="611"/>
                </a:cubicBezTo>
                <a:cubicBezTo>
                  <a:pt x="492" y="106"/>
                  <a:pt x="492" y="106"/>
                  <a:pt x="492" y="106"/>
                </a:cubicBezTo>
                <a:cubicBezTo>
                  <a:pt x="386" y="0"/>
                  <a:pt x="212" y="0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0" y="212"/>
                  <a:pt x="0" y="386"/>
                  <a:pt x="106" y="492"/>
                </a:cubicBezTo>
                <a:cubicBezTo>
                  <a:pt x="611" y="996"/>
                  <a:pt x="611" y="996"/>
                  <a:pt x="611" y="996"/>
                </a:cubicBezTo>
                <a:cubicBezTo>
                  <a:pt x="717" y="1102"/>
                  <a:pt x="890" y="1102"/>
                  <a:pt x="996" y="996"/>
                </a:cubicBezTo>
                <a:close/>
              </a:path>
            </a:pathLst>
          </a:custGeom>
          <a:solidFill>
            <a:srgbClr val="69A35B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 bwMode="auto">
          <a:xfrm>
            <a:off x="4661605" y="2207143"/>
            <a:ext cx="2871964" cy="2866455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>
            <p:custDataLst>
              <p:tags r:id="rId7"/>
            </p:custDataLst>
          </p:nvPr>
        </p:nvSpPr>
        <p:spPr bwMode="auto">
          <a:xfrm>
            <a:off x="4757484" y="2303020"/>
            <a:ext cx="2680206" cy="267469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任意多边形: 形状 43"/>
          <p:cNvSpPr/>
          <p:nvPr>
            <p:custDataLst>
              <p:tags r:id="rId8"/>
            </p:custDataLst>
          </p:nvPr>
        </p:nvSpPr>
        <p:spPr>
          <a:xfrm rot="5400000">
            <a:off x="4869971" y="2412752"/>
            <a:ext cx="1185590" cy="1185590"/>
          </a:xfrm>
          <a:custGeom>
            <a:avLst/>
            <a:gdLst>
              <a:gd name="connsiteX0" fmla="*/ 0 w 1304149"/>
              <a:gd name="connsiteY0" fmla="*/ 0 h 1304149"/>
              <a:gd name="connsiteX1" fmla="*/ 1304149 w 1304149"/>
              <a:gd name="connsiteY1" fmla="*/ 0 h 1304149"/>
              <a:gd name="connsiteX2" fmla="*/ 1304149 w 1304149"/>
              <a:gd name="connsiteY2" fmla="*/ 1304149 h 1304149"/>
              <a:gd name="connsiteX3" fmla="*/ 1212073 w 1304149"/>
              <a:gd name="connsiteY3" fmla="*/ 1299500 h 1304149"/>
              <a:gd name="connsiteX4" fmla="*/ 4650 w 1304149"/>
              <a:gd name="connsiteY4" fmla="*/ 92077 h 1304149"/>
              <a:gd name="connsiteX5" fmla="*/ 0 w 1304149"/>
              <a:gd name="connsiteY5" fmla="*/ 0 h 1304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4149" h="1304149">
                <a:moveTo>
                  <a:pt x="0" y="0"/>
                </a:moveTo>
                <a:lnTo>
                  <a:pt x="1304149" y="0"/>
                </a:lnTo>
                <a:lnTo>
                  <a:pt x="1304149" y="1304149"/>
                </a:lnTo>
                <a:lnTo>
                  <a:pt x="1212073" y="1299500"/>
                </a:lnTo>
                <a:cubicBezTo>
                  <a:pt x="575433" y="1234845"/>
                  <a:pt x="69304" y="728717"/>
                  <a:pt x="4650" y="92077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: 形状 44"/>
          <p:cNvSpPr/>
          <p:nvPr>
            <p:custDataLst>
              <p:tags r:id="rId9"/>
            </p:custDataLst>
          </p:nvPr>
        </p:nvSpPr>
        <p:spPr>
          <a:xfrm rot="5400000">
            <a:off x="6139616" y="2412752"/>
            <a:ext cx="1185590" cy="1185590"/>
          </a:xfrm>
          <a:custGeom>
            <a:avLst/>
            <a:gdLst>
              <a:gd name="connsiteX0" fmla="*/ 0 w 1304149"/>
              <a:gd name="connsiteY0" fmla="*/ 1304149 h 1304149"/>
              <a:gd name="connsiteX1" fmla="*/ 4650 w 1304149"/>
              <a:gd name="connsiteY1" fmla="*/ 1212072 h 1304149"/>
              <a:gd name="connsiteX2" fmla="*/ 1212073 w 1304149"/>
              <a:gd name="connsiteY2" fmla="*/ 4649 h 1304149"/>
              <a:gd name="connsiteX3" fmla="*/ 1304149 w 1304149"/>
              <a:gd name="connsiteY3" fmla="*/ 0 h 1304149"/>
              <a:gd name="connsiteX4" fmla="*/ 1304149 w 1304149"/>
              <a:gd name="connsiteY4" fmla="*/ 1304149 h 1304149"/>
              <a:gd name="connsiteX5" fmla="*/ 0 w 1304149"/>
              <a:gd name="connsiteY5" fmla="*/ 1304149 h 1304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4149" h="1304149">
                <a:moveTo>
                  <a:pt x="0" y="1304149"/>
                </a:moveTo>
                <a:lnTo>
                  <a:pt x="4650" y="1212072"/>
                </a:lnTo>
                <a:cubicBezTo>
                  <a:pt x="69304" y="575432"/>
                  <a:pt x="575433" y="69304"/>
                  <a:pt x="1212073" y="4649"/>
                </a:cubicBezTo>
                <a:lnTo>
                  <a:pt x="1304149" y="0"/>
                </a:lnTo>
                <a:lnTo>
                  <a:pt x="1304149" y="1304149"/>
                </a:lnTo>
                <a:lnTo>
                  <a:pt x="0" y="1304149"/>
                </a:lnTo>
                <a:close/>
              </a:path>
            </a:pathLst>
          </a:custGeom>
          <a:solidFill>
            <a:srgbClr val="3498DB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: 形状 45"/>
          <p:cNvSpPr/>
          <p:nvPr>
            <p:custDataLst>
              <p:tags r:id="rId10"/>
            </p:custDataLst>
          </p:nvPr>
        </p:nvSpPr>
        <p:spPr>
          <a:xfrm rot="5400000">
            <a:off x="4869970" y="3682397"/>
            <a:ext cx="1185591" cy="1185590"/>
          </a:xfrm>
          <a:custGeom>
            <a:avLst/>
            <a:gdLst>
              <a:gd name="connsiteX0" fmla="*/ 0 w 1304150"/>
              <a:gd name="connsiteY0" fmla="*/ 1304149 h 1304149"/>
              <a:gd name="connsiteX1" fmla="*/ 0 w 1304150"/>
              <a:gd name="connsiteY1" fmla="*/ 0 h 1304149"/>
              <a:gd name="connsiteX2" fmla="*/ 1304150 w 1304150"/>
              <a:gd name="connsiteY2" fmla="*/ 0 h 1304149"/>
              <a:gd name="connsiteX3" fmla="*/ 1299500 w 1304150"/>
              <a:gd name="connsiteY3" fmla="*/ 92077 h 1304149"/>
              <a:gd name="connsiteX4" fmla="*/ 92078 w 1304150"/>
              <a:gd name="connsiteY4" fmla="*/ 1299500 h 1304149"/>
              <a:gd name="connsiteX5" fmla="*/ 0 w 1304150"/>
              <a:gd name="connsiteY5" fmla="*/ 1304149 h 1304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4150" h="1304149">
                <a:moveTo>
                  <a:pt x="0" y="1304149"/>
                </a:moveTo>
                <a:lnTo>
                  <a:pt x="0" y="0"/>
                </a:lnTo>
                <a:lnTo>
                  <a:pt x="1304150" y="0"/>
                </a:lnTo>
                <a:lnTo>
                  <a:pt x="1299500" y="92077"/>
                </a:lnTo>
                <a:cubicBezTo>
                  <a:pt x="1234846" y="728717"/>
                  <a:pt x="728717" y="1234845"/>
                  <a:pt x="92078" y="1299500"/>
                </a:cubicBezTo>
                <a:lnTo>
                  <a:pt x="0" y="1304149"/>
                </a:lnTo>
                <a:close/>
              </a:path>
            </a:pathLst>
          </a:custGeom>
          <a:solidFill>
            <a:srgbClr val="69A35B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任意多边形: 形状 46"/>
          <p:cNvSpPr/>
          <p:nvPr>
            <p:custDataLst>
              <p:tags r:id="rId11"/>
            </p:custDataLst>
          </p:nvPr>
        </p:nvSpPr>
        <p:spPr>
          <a:xfrm rot="5400000">
            <a:off x="6139615" y="3682397"/>
            <a:ext cx="1185591" cy="1185590"/>
          </a:xfrm>
          <a:custGeom>
            <a:avLst/>
            <a:gdLst>
              <a:gd name="connsiteX0" fmla="*/ 0 w 1304150"/>
              <a:gd name="connsiteY0" fmla="*/ 1304149 h 1304149"/>
              <a:gd name="connsiteX1" fmla="*/ 0 w 1304150"/>
              <a:gd name="connsiteY1" fmla="*/ 0 h 1304149"/>
              <a:gd name="connsiteX2" fmla="*/ 92078 w 1304150"/>
              <a:gd name="connsiteY2" fmla="*/ 4649 h 1304149"/>
              <a:gd name="connsiteX3" fmla="*/ 1299500 w 1304150"/>
              <a:gd name="connsiteY3" fmla="*/ 1212072 h 1304149"/>
              <a:gd name="connsiteX4" fmla="*/ 1304150 w 1304150"/>
              <a:gd name="connsiteY4" fmla="*/ 1304149 h 1304149"/>
              <a:gd name="connsiteX5" fmla="*/ 0 w 1304150"/>
              <a:gd name="connsiteY5" fmla="*/ 1304149 h 1304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4150" h="1304149">
                <a:moveTo>
                  <a:pt x="0" y="1304149"/>
                </a:moveTo>
                <a:lnTo>
                  <a:pt x="0" y="0"/>
                </a:lnTo>
                <a:lnTo>
                  <a:pt x="92078" y="4649"/>
                </a:lnTo>
                <a:cubicBezTo>
                  <a:pt x="728717" y="69304"/>
                  <a:pt x="1234846" y="575432"/>
                  <a:pt x="1299500" y="1212072"/>
                </a:cubicBezTo>
                <a:lnTo>
                  <a:pt x="1304150" y="1304149"/>
                </a:lnTo>
                <a:lnTo>
                  <a:pt x="0" y="1304149"/>
                </a:lnTo>
                <a:close/>
              </a:path>
            </a:pathLst>
          </a:custGeom>
          <a:solidFill>
            <a:srgbClr val="1AA3AA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12"/>
            </p:custDataLst>
          </p:nvPr>
        </p:nvSpPr>
        <p:spPr>
          <a:xfrm>
            <a:off x="5167411" y="2821539"/>
            <a:ext cx="591127" cy="581660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10000"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49" name="文本框 48"/>
          <p:cNvSpPr txBox="1"/>
          <p:nvPr>
            <p:custDataLst>
              <p:tags r:id="rId13"/>
            </p:custDataLst>
          </p:nvPr>
        </p:nvSpPr>
        <p:spPr>
          <a:xfrm>
            <a:off x="6436636" y="2798919"/>
            <a:ext cx="591127" cy="581660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10000"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50" name="文本框 49"/>
          <p:cNvSpPr txBox="1"/>
          <p:nvPr>
            <p:custDataLst>
              <p:tags r:id="rId14"/>
            </p:custDataLst>
          </p:nvPr>
        </p:nvSpPr>
        <p:spPr>
          <a:xfrm>
            <a:off x="6436636" y="3937665"/>
            <a:ext cx="591127" cy="581660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10000"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51" name="文本框 50"/>
          <p:cNvSpPr txBox="1"/>
          <p:nvPr>
            <p:custDataLst>
              <p:tags r:id="rId15"/>
            </p:custDataLst>
          </p:nvPr>
        </p:nvSpPr>
        <p:spPr>
          <a:xfrm>
            <a:off x="5167411" y="3937665"/>
            <a:ext cx="591127" cy="581660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10000"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52" name="任意多边形 50"/>
          <p:cNvSpPr/>
          <p:nvPr>
            <p:custDataLst>
              <p:tags r:id="rId16"/>
            </p:custDataLst>
          </p:nvPr>
        </p:nvSpPr>
        <p:spPr bwMode="auto">
          <a:xfrm>
            <a:off x="4294958" y="1807508"/>
            <a:ext cx="515831" cy="496085"/>
          </a:xfrm>
          <a:custGeom>
            <a:avLst/>
            <a:gdLst>
              <a:gd name="connsiteX0" fmla="*/ 61288 w 609549"/>
              <a:gd name="connsiteY0" fmla="*/ 383285 h 586216"/>
              <a:gd name="connsiteX1" fmla="*/ 71162 w 609549"/>
              <a:gd name="connsiteY1" fmla="*/ 387101 h 586216"/>
              <a:gd name="connsiteX2" fmla="*/ 120018 w 609549"/>
              <a:gd name="connsiteY2" fmla="*/ 435892 h 586216"/>
              <a:gd name="connsiteX3" fmla="*/ 120018 w 609549"/>
              <a:gd name="connsiteY3" fmla="*/ 454200 h 586216"/>
              <a:gd name="connsiteX4" fmla="*/ 56639 w 609549"/>
              <a:gd name="connsiteY4" fmla="*/ 517543 h 586216"/>
              <a:gd name="connsiteX5" fmla="*/ 35592 w 609549"/>
              <a:gd name="connsiteY5" fmla="*/ 513644 h 586216"/>
              <a:gd name="connsiteX6" fmla="*/ 51877 w 609549"/>
              <a:gd name="connsiteY6" fmla="*/ 388099 h 586216"/>
              <a:gd name="connsiteX7" fmla="*/ 61288 w 609549"/>
              <a:gd name="connsiteY7" fmla="*/ 383285 h 586216"/>
              <a:gd name="connsiteX8" fmla="*/ 235245 w 609549"/>
              <a:gd name="connsiteY8" fmla="*/ 302810 h 586216"/>
              <a:gd name="connsiteX9" fmla="*/ 306042 w 609549"/>
              <a:gd name="connsiteY9" fmla="*/ 373466 h 586216"/>
              <a:gd name="connsiteX10" fmla="*/ 258717 w 609549"/>
              <a:gd name="connsiteY10" fmla="*/ 420680 h 586216"/>
              <a:gd name="connsiteX11" fmla="*/ 230246 w 609549"/>
              <a:gd name="connsiteY11" fmla="*/ 550152 h 586216"/>
              <a:gd name="connsiteX12" fmla="*/ 92223 w 609549"/>
              <a:gd name="connsiteY12" fmla="*/ 575305 h 586216"/>
              <a:gd name="connsiteX13" fmla="*/ 88748 w 609549"/>
              <a:gd name="connsiteY13" fmla="*/ 556143 h 586216"/>
              <a:gd name="connsiteX14" fmla="*/ 165115 w 609549"/>
              <a:gd name="connsiteY14" fmla="*/ 479877 h 586216"/>
              <a:gd name="connsiteX15" fmla="*/ 165115 w 609549"/>
              <a:gd name="connsiteY15" fmla="*/ 446308 h 586216"/>
              <a:gd name="connsiteX16" fmla="*/ 88700 w 609549"/>
              <a:gd name="connsiteY16" fmla="*/ 369995 h 586216"/>
              <a:gd name="connsiteX17" fmla="*/ 92128 w 609549"/>
              <a:gd name="connsiteY17" fmla="*/ 350976 h 586216"/>
              <a:gd name="connsiteX18" fmla="*/ 189111 w 609549"/>
              <a:gd name="connsiteY18" fmla="*/ 348884 h 586216"/>
              <a:gd name="connsiteX19" fmla="*/ 257958 w 609549"/>
              <a:gd name="connsiteY19" fmla="*/ 161679 h 586216"/>
              <a:gd name="connsiteX20" fmla="*/ 317251 w 609549"/>
              <a:gd name="connsiteY20" fmla="*/ 220879 h 586216"/>
              <a:gd name="connsiteX21" fmla="*/ 388070 w 609549"/>
              <a:gd name="connsiteY21" fmla="*/ 291586 h 586216"/>
              <a:gd name="connsiteX22" fmla="*/ 604906 w 609549"/>
              <a:gd name="connsiteY22" fmla="*/ 508130 h 586216"/>
              <a:gd name="connsiteX23" fmla="*/ 604906 w 609549"/>
              <a:gd name="connsiteY23" fmla="*/ 530526 h 586216"/>
              <a:gd name="connsiteX24" fmla="*/ 556567 w 609549"/>
              <a:gd name="connsiteY24" fmla="*/ 578789 h 586216"/>
              <a:gd name="connsiteX25" fmla="*/ 545327 w 609549"/>
              <a:gd name="connsiteY25" fmla="*/ 583449 h 586216"/>
              <a:gd name="connsiteX26" fmla="*/ 534135 w 609549"/>
              <a:gd name="connsiteY26" fmla="*/ 578789 h 586216"/>
              <a:gd name="connsiteX27" fmla="*/ 317251 w 609549"/>
              <a:gd name="connsiteY27" fmla="*/ 362293 h 586216"/>
              <a:gd name="connsiteX28" fmla="*/ 246481 w 609549"/>
              <a:gd name="connsiteY28" fmla="*/ 291586 h 586216"/>
              <a:gd name="connsiteX29" fmla="*/ 187140 w 609549"/>
              <a:gd name="connsiteY29" fmla="*/ 232339 h 586216"/>
              <a:gd name="connsiteX30" fmla="*/ 58606 w 609549"/>
              <a:gd name="connsiteY30" fmla="*/ 160814 h 586216"/>
              <a:gd name="connsiteX31" fmla="*/ 126401 w 609549"/>
              <a:gd name="connsiteY31" fmla="*/ 228498 h 586216"/>
              <a:gd name="connsiteX32" fmla="*/ 111975 w 609549"/>
              <a:gd name="connsiteY32" fmla="*/ 242899 h 586216"/>
              <a:gd name="connsiteX33" fmla="*/ 119307 w 609549"/>
              <a:gd name="connsiteY33" fmla="*/ 250219 h 586216"/>
              <a:gd name="connsiteX34" fmla="*/ 119307 w 609549"/>
              <a:gd name="connsiteY34" fmla="*/ 277692 h 586216"/>
              <a:gd name="connsiteX35" fmla="*/ 115641 w 609549"/>
              <a:gd name="connsiteY35" fmla="*/ 281352 h 586216"/>
              <a:gd name="connsiteX36" fmla="*/ 88123 w 609549"/>
              <a:gd name="connsiteY36" fmla="*/ 281352 h 586216"/>
              <a:gd name="connsiteX37" fmla="*/ 5712 w 609549"/>
              <a:gd name="connsiteY37" fmla="*/ 199029 h 586216"/>
              <a:gd name="connsiteX38" fmla="*/ 5712 w 609549"/>
              <a:gd name="connsiteY38" fmla="*/ 171604 h 586216"/>
              <a:gd name="connsiteX39" fmla="*/ 9378 w 609549"/>
              <a:gd name="connsiteY39" fmla="*/ 167944 h 586216"/>
              <a:gd name="connsiteX40" fmla="*/ 36849 w 609549"/>
              <a:gd name="connsiteY40" fmla="*/ 167944 h 586216"/>
              <a:gd name="connsiteX41" fmla="*/ 44180 w 609549"/>
              <a:gd name="connsiteY41" fmla="*/ 175264 h 586216"/>
              <a:gd name="connsiteX42" fmla="*/ 585775 w 609549"/>
              <a:gd name="connsiteY42" fmla="*/ 66370 h 586216"/>
              <a:gd name="connsiteX43" fmla="*/ 595263 w 609549"/>
              <a:gd name="connsiteY43" fmla="*/ 73839 h 586216"/>
              <a:gd name="connsiteX44" fmla="*/ 578978 w 609549"/>
              <a:gd name="connsiteY44" fmla="*/ 199341 h 586216"/>
              <a:gd name="connsiteX45" fmla="*/ 559693 w 609549"/>
              <a:gd name="connsiteY45" fmla="*/ 200387 h 586216"/>
              <a:gd name="connsiteX46" fmla="*/ 510789 w 609549"/>
              <a:gd name="connsiteY46" fmla="*/ 151612 h 586216"/>
              <a:gd name="connsiteX47" fmla="*/ 510789 w 609549"/>
              <a:gd name="connsiteY47" fmla="*/ 133262 h 586216"/>
              <a:gd name="connsiteX48" fmla="*/ 574216 w 609549"/>
              <a:gd name="connsiteY48" fmla="*/ 69988 h 586216"/>
              <a:gd name="connsiteX49" fmla="*/ 585775 w 609549"/>
              <a:gd name="connsiteY49" fmla="*/ 66370 h 586216"/>
              <a:gd name="connsiteX50" fmla="*/ 158702 w 609549"/>
              <a:gd name="connsiteY50" fmla="*/ 26758 h 586216"/>
              <a:gd name="connsiteX51" fmla="*/ 172463 w 609549"/>
              <a:gd name="connsiteY51" fmla="*/ 32464 h 586216"/>
              <a:gd name="connsiteX52" fmla="*/ 179701 w 609549"/>
              <a:gd name="connsiteY52" fmla="*/ 39691 h 586216"/>
              <a:gd name="connsiteX53" fmla="*/ 246935 w 609549"/>
              <a:gd name="connsiteY53" fmla="*/ 106831 h 586216"/>
              <a:gd name="connsiteX54" fmla="*/ 254886 w 609549"/>
              <a:gd name="connsiteY54" fmla="*/ 114819 h 586216"/>
              <a:gd name="connsiteX55" fmla="*/ 257600 w 609549"/>
              <a:gd name="connsiteY55" fmla="*/ 138879 h 586216"/>
              <a:gd name="connsiteX56" fmla="*/ 254886 w 609549"/>
              <a:gd name="connsiteY56" fmla="*/ 142255 h 586216"/>
              <a:gd name="connsiteX57" fmla="*/ 252315 w 609549"/>
              <a:gd name="connsiteY57" fmla="*/ 144823 h 586216"/>
              <a:gd name="connsiteX58" fmla="*/ 246696 w 609549"/>
              <a:gd name="connsiteY58" fmla="*/ 150434 h 586216"/>
              <a:gd name="connsiteX59" fmla="*/ 175892 w 609549"/>
              <a:gd name="connsiteY59" fmla="*/ 221140 h 586216"/>
              <a:gd name="connsiteX60" fmla="*/ 172463 w 609549"/>
              <a:gd name="connsiteY60" fmla="*/ 224611 h 586216"/>
              <a:gd name="connsiteX61" fmla="*/ 170130 w 609549"/>
              <a:gd name="connsiteY61" fmla="*/ 226560 h 586216"/>
              <a:gd name="connsiteX62" fmla="*/ 162274 w 609549"/>
              <a:gd name="connsiteY62" fmla="*/ 229936 h 586216"/>
              <a:gd name="connsiteX63" fmla="*/ 158702 w 609549"/>
              <a:gd name="connsiteY63" fmla="*/ 230269 h 586216"/>
              <a:gd name="connsiteX64" fmla="*/ 144942 w 609549"/>
              <a:gd name="connsiteY64" fmla="*/ 224611 h 586216"/>
              <a:gd name="connsiteX65" fmla="*/ 137609 w 609549"/>
              <a:gd name="connsiteY65" fmla="*/ 217288 h 586216"/>
              <a:gd name="connsiteX66" fmla="*/ 69804 w 609549"/>
              <a:gd name="connsiteY66" fmla="*/ 149578 h 586216"/>
              <a:gd name="connsiteX67" fmla="*/ 62519 w 609549"/>
              <a:gd name="connsiteY67" fmla="*/ 142255 h 586216"/>
              <a:gd name="connsiteX68" fmla="*/ 62519 w 609549"/>
              <a:gd name="connsiteY68" fmla="*/ 114819 h 586216"/>
              <a:gd name="connsiteX69" fmla="*/ 144942 w 609549"/>
              <a:gd name="connsiteY69" fmla="*/ 32464 h 586216"/>
              <a:gd name="connsiteX70" fmla="*/ 158702 w 609549"/>
              <a:gd name="connsiteY70" fmla="*/ 26758 h 586216"/>
              <a:gd name="connsiteX71" fmla="*/ 254809 w 609549"/>
              <a:gd name="connsiteY71" fmla="*/ 6542 h 586216"/>
              <a:gd name="connsiteX72" fmla="*/ 321015 w 609549"/>
              <a:gd name="connsiteY72" fmla="*/ 29913 h 586216"/>
              <a:gd name="connsiteX73" fmla="*/ 260017 w 609549"/>
              <a:gd name="connsiteY73" fmla="*/ 97465 h 586216"/>
              <a:gd name="connsiteX74" fmla="*/ 193067 w 609549"/>
              <a:gd name="connsiteY74" fmla="*/ 30626 h 586216"/>
              <a:gd name="connsiteX75" fmla="*/ 254809 w 609549"/>
              <a:gd name="connsiteY75" fmla="*/ 6542 h 586216"/>
              <a:gd name="connsiteX76" fmla="*/ 503105 w 609549"/>
              <a:gd name="connsiteY76" fmla="*/ 953 h 586216"/>
              <a:gd name="connsiteX77" fmla="*/ 538560 w 609549"/>
              <a:gd name="connsiteY77" fmla="*/ 10911 h 586216"/>
              <a:gd name="connsiteX78" fmla="*/ 542083 w 609549"/>
              <a:gd name="connsiteY78" fmla="*/ 30073 h 586216"/>
              <a:gd name="connsiteX79" fmla="*/ 465709 w 609549"/>
              <a:gd name="connsiteY79" fmla="*/ 106341 h 586216"/>
              <a:gd name="connsiteX80" fmla="*/ 465709 w 609549"/>
              <a:gd name="connsiteY80" fmla="*/ 139911 h 586216"/>
              <a:gd name="connsiteX81" fmla="*/ 542131 w 609549"/>
              <a:gd name="connsiteY81" fmla="*/ 216227 h 586216"/>
              <a:gd name="connsiteX82" fmla="*/ 538655 w 609549"/>
              <a:gd name="connsiteY82" fmla="*/ 235246 h 586216"/>
              <a:gd name="connsiteX83" fmla="*/ 442187 w 609549"/>
              <a:gd name="connsiteY83" fmla="*/ 237528 h 586216"/>
              <a:gd name="connsiteX84" fmla="*/ 399238 w 609549"/>
              <a:gd name="connsiteY84" fmla="*/ 280370 h 586216"/>
              <a:gd name="connsiteX85" fmla="*/ 328482 w 609549"/>
              <a:gd name="connsiteY85" fmla="*/ 209712 h 586216"/>
              <a:gd name="connsiteX86" fmla="*/ 372240 w 609549"/>
              <a:gd name="connsiteY86" fmla="*/ 166015 h 586216"/>
              <a:gd name="connsiteX87" fmla="*/ 400571 w 609549"/>
              <a:gd name="connsiteY87" fmla="*/ 36064 h 586216"/>
              <a:gd name="connsiteX88" fmla="*/ 503105 w 609549"/>
              <a:gd name="connsiteY88" fmla="*/ 953 h 5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9549" h="586216">
                <a:moveTo>
                  <a:pt x="61288" y="383285"/>
                </a:moveTo>
                <a:cubicBezTo>
                  <a:pt x="64829" y="383106"/>
                  <a:pt x="68448" y="384367"/>
                  <a:pt x="71162" y="387101"/>
                </a:cubicBezTo>
                <a:lnTo>
                  <a:pt x="120018" y="435892"/>
                </a:lnTo>
                <a:cubicBezTo>
                  <a:pt x="125113" y="440933"/>
                  <a:pt x="125113" y="449160"/>
                  <a:pt x="120018" y="454200"/>
                </a:cubicBezTo>
                <a:lnTo>
                  <a:pt x="56639" y="517543"/>
                </a:lnTo>
                <a:cubicBezTo>
                  <a:pt x="50211" y="523963"/>
                  <a:pt x="39211" y="522013"/>
                  <a:pt x="35592" y="513644"/>
                </a:cubicBezTo>
                <a:cubicBezTo>
                  <a:pt x="17783" y="472794"/>
                  <a:pt x="23211" y="424288"/>
                  <a:pt x="51877" y="388099"/>
                </a:cubicBezTo>
                <a:cubicBezTo>
                  <a:pt x="54282" y="385079"/>
                  <a:pt x="57746" y="383463"/>
                  <a:pt x="61288" y="383285"/>
                </a:cubicBezTo>
                <a:close/>
                <a:moveTo>
                  <a:pt x="235245" y="302810"/>
                </a:moveTo>
                <a:lnTo>
                  <a:pt x="306042" y="373466"/>
                </a:lnTo>
                <a:lnTo>
                  <a:pt x="258717" y="420680"/>
                </a:lnTo>
                <a:cubicBezTo>
                  <a:pt x="274667" y="464329"/>
                  <a:pt x="265192" y="515300"/>
                  <a:pt x="230246" y="550152"/>
                </a:cubicBezTo>
                <a:cubicBezTo>
                  <a:pt x="192919" y="587430"/>
                  <a:pt x="137644" y="595798"/>
                  <a:pt x="92223" y="575305"/>
                </a:cubicBezTo>
                <a:cubicBezTo>
                  <a:pt x="84701" y="571882"/>
                  <a:pt x="82892" y="561992"/>
                  <a:pt x="88748" y="556143"/>
                </a:cubicBezTo>
                <a:lnTo>
                  <a:pt x="165115" y="479877"/>
                </a:lnTo>
                <a:cubicBezTo>
                  <a:pt x="174399" y="470605"/>
                  <a:pt x="174399" y="455580"/>
                  <a:pt x="165115" y="446308"/>
                </a:cubicBezTo>
                <a:lnTo>
                  <a:pt x="88700" y="369995"/>
                </a:lnTo>
                <a:cubicBezTo>
                  <a:pt x="82844" y="364194"/>
                  <a:pt x="84653" y="354399"/>
                  <a:pt x="92128" y="350976"/>
                </a:cubicBezTo>
                <a:cubicBezTo>
                  <a:pt x="122789" y="337092"/>
                  <a:pt x="157973" y="336379"/>
                  <a:pt x="189111" y="348884"/>
                </a:cubicBezTo>
                <a:close/>
                <a:moveTo>
                  <a:pt x="257958" y="161679"/>
                </a:moveTo>
                <a:lnTo>
                  <a:pt x="317251" y="220879"/>
                </a:lnTo>
                <a:lnTo>
                  <a:pt x="388070" y="291586"/>
                </a:lnTo>
                <a:lnTo>
                  <a:pt x="604906" y="508130"/>
                </a:lnTo>
                <a:cubicBezTo>
                  <a:pt x="611097" y="514311"/>
                  <a:pt x="611097" y="524344"/>
                  <a:pt x="604906" y="530526"/>
                </a:cubicBezTo>
                <a:lnTo>
                  <a:pt x="556567" y="578789"/>
                </a:lnTo>
                <a:cubicBezTo>
                  <a:pt x="553471" y="581880"/>
                  <a:pt x="549423" y="583449"/>
                  <a:pt x="545327" y="583449"/>
                </a:cubicBezTo>
                <a:cubicBezTo>
                  <a:pt x="541279" y="583449"/>
                  <a:pt x="537231" y="581880"/>
                  <a:pt x="534135" y="578789"/>
                </a:cubicBezTo>
                <a:lnTo>
                  <a:pt x="317251" y="362293"/>
                </a:lnTo>
                <a:lnTo>
                  <a:pt x="246481" y="291586"/>
                </a:lnTo>
                <a:lnTo>
                  <a:pt x="187140" y="232339"/>
                </a:lnTo>
                <a:close/>
                <a:moveTo>
                  <a:pt x="58606" y="160814"/>
                </a:moveTo>
                <a:lnTo>
                  <a:pt x="126401" y="228498"/>
                </a:lnTo>
                <a:lnTo>
                  <a:pt x="111975" y="242899"/>
                </a:lnTo>
                <a:lnTo>
                  <a:pt x="119307" y="250219"/>
                </a:lnTo>
                <a:cubicBezTo>
                  <a:pt x="126877" y="257824"/>
                  <a:pt x="126877" y="270087"/>
                  <a:pt x="119307" y="277692"/>
                </a:cubicBezTo>
                <a:lnTo>
                  <a:pt x="115641" y="281352"/>
                </a:lnTo>
                <a:cubicBezTo>
                  <a:pt x="108024" y="288909"/>
                  <a:pt x="95741" y="288909"/>
                  <a:pt x="88123" y="281352"/>
                </a:cubicBezTo>
                <a:lnTo>
                  <a:pt x="5712" y="199029"/>
                </a:lnTo>
                <a:cubicBezTo>
                  <a:pt x="-1905" y="191424"/>
                  <a:pt x="-1905" y="179161"/>
                  <a:pt x="5712" y="171604"/>
                </a:cubicBezTo>
                <a:lnTo>
                  <a:pt x="9378" y="167944"/>
                </a:lnTo>
                <a:cubicBezTo>
                  <a:pt x="16948" y="160339"/>
                  <a:pt x="29231" y="160339"/>
                  <a:pt x="36849" y="167944"/>
                </a:cubicBezTo>
                <a:lnTo>
                  <a:pt x="44180" y="175264"/>
                </a:lnTo>
                <a:close/>
                <a:moveTo>
                  <a:pt x="585775" y="66370"/>
                </a:moveTo>
                <a:cubicBezTo>
                  <a:pt x="589775" y="67101"/>
                  <a:pt x="593430" y="69680"/>
                  <a:pt x="595263" y="73839"/>
                </a:cubicBezTo>
                <a:cubicBezTo>
                  <a:pt x="613072" y="114675"/>
                  <a:pt x="607644" y="163212"/>
                  <a:pt x="578978" y="199341"/>
                </a:cubicBezTo>
                <a:cubicBezTo>
                  <a:pt x="574168" y="205379"/>
                  <a:pt x="565121" y="205854"/>
                  <a:pt x="559693" y="200387"/>
                </a:cubicBezTo>
                <a:lnTo>
                  <a:pt x="510789" y="151612"/>
                </a:lnTo>
                <a:cubicBezTo>
                  <a:pt x="505742" y="146526"/>
                  <a:pt x="505742" y="138349"/>
                  <a:pt x="510789" y="133262"/>
                </a:cubicBezTo>
                <a:lnTo>
                  <a:pt x="574216" y="69988"/>
                </a:lnTo>
                <a:cubicBezTo>
                  <a:pt x="577430" y="66756"/>
                  <a:pt x="581775" y="65639"/>
                  <a:pt x="585775" y="66370"/>
                </a:cubicBezTo>
                <a:close/>
                <a:moveTo>
                  <a:pt x="158702" y="26758"/>
                </a:moveTo>
                <a:cubicBezTo>
                  <a:pt x="163655" y="26758"/>
                  <a:pt x="168654" y="28660"/>
                  <a:pt x="172463" y="32464"/>
                </a:cubicBezTo>
                <a:lnTo>
                  <a:pt x="179701" y="39691"/>
                </a:lnTo>
                <a:lnTo>
                  <a:pt x="246935" y="106831"/>
                </a:lnTo>
                <a:lnTo>
                  <a:pt x="254886" y="114819"/>
                </a:lnTo>
                <a:cubicBezTo>
                  <a:pt x="261457" y="121334"/>
                  <a:pt x="262362" y="131414"/>
                  <a:pt x="257600" y="138879"/>
                </a:cubicBezTo>
                <a:cubicBezTo>
                  <a:pt x="256839" y="140068"/>
                  <a:pt x="255934" y="141209"/>
                  <a:pt x="254886" y="142255"/>
                </a:cubicBezTo>
                <a:lnTo>
                  <a:pt x="252315" y="144823"/>
                </a:lnTo>
                <a:lnTo>
                  <a:pt x="246696" y="150434"/>
                </a:lnTo>
                <a:lnTo>
                  <a:pt x="175892" y="221140"/>
                </a:lnTo>
                <a:lnTo>
                  <a:pt x="172463" y="224611"/>
                </a:lnTo>
                <a:cubicBezTo>
                  <a:pt x="171702" y="225324"/>
                  <a:pt x="170940" y="225990"/>
                  <a:pt x="170130" y="226560"/>
                </a:cubicBezTo>
                <a:cubicBezTo>
                  <a:pt x="167749" y="228319"/>
                  <a:pt x="165083" y="229413"/>
                  <a:pt x="162274" y="229936"/>
                </a:cubicBezTo>
                <a:cubicBezTo>
                  <a:pt x="161083" y="230174"/>
                  <a:pt x="159893" y="230269"/>
                  <a:pt x="158702" y="230269"/>
                </a:cubicBezTo>
                <a:cubicBezTo>
                  <a:pt x="153703" y="230269"/>
                  <a:pt x="148751" y="228367"/>
                  <a:pt x="144942" y="224611"/>
                </a:cubicBezTo>
                <a:lnTo>
                  <a:pt x="137609" y="217288"/>
                </a:lnTo>
                <a:lnTo>
                  <a:pt x="69804" y="149578"/>
                </a:lnTo>
                <a:lnTo>
                  <a:pt x="62519" y="142255"/>
                </a:lnTo>
                <a:cubicBezTo>
                  <a:pt x="54900" y="134647"/>
                  <a:pt x="54900" y="122380"/>
                  <a:pt x="62519" y="114819"/>
                </a:cubicBezTo>
                <a:lnTo>
                  <a:pt x="144942" y="32464"/>
                </a:lnTo>
                <a:cubicBezTo>
                  <a:pt x="148751" y="28660"/>
                  <a:pt x="153750" y="26758"/>
                  <a:pt x="158702" y="26758"/>
                </a:cubicBezTo>
                <a:close/>
                <a:moveTo>
                  <a:pt x="254809" y="6542"/>
                </a:moveTo>
                <a:cubicBezTo>
                  <a:pt x="277279" y="4029"/>
                  <a:pt x="300492" y="9424"/>
                  <a:pt x="321015" y="29913"/>
                </a:cubicBezTo>
                <a:cubicBezTo>
                  <a:pt x="380347" y="89193"/>
                  <a:pt x="337205" y="46124"/>
                  <a:pt x="260017" y="97465"/>
                </a:cubicBezTo>
                <a:lnTo>
                  <a:pt x="193067" y="30626"/>
                </a:lnTo>
                <a:cubicBezTo>
                  <a:pt x="210614" y="19479"/>
                  <a:pt x="232340" y="9056"/>
                  <a:pt x="254809" y="6542"/>
                </a:cubicBezTo>
                <a:close/>
                <a:moveTo>
                  <a:pt x="503105" y="953"/>
                </a:moveTo>
                <a:cubicBezTo>
                  <a:pt x="515252" y="2468"/>
                  <a:pt x="527216" y="5788"/>
                  <a:pt x="538560" y="10911"/>
                </a:cubicBezTo>
                <a:cubicBezTo>
                  <a:pt x="546131" y="14334"/>
                  <a:pt x="547940" y="24224"/>
                  <a:pt x="542083" y="30073"/>
                </a:cubicBezTo>
                <a:lnTo>
                  <a:pt x="465709" y="106341"/>
                </a:lnTo>
                <a:cubicBezTo>
                  <a:pt x="456424" y="115613"/>
                  <a:pt x="456424" y="130639"/>
                  <a:pt x="465709" y="139911"/>
                </a:cubicBezTo>
                <a:lnTo>
                  <a:pt x="542131" y="216227"/>
                </a:lnTo>
                <a:cubicBezTo>
                  <a:pt x="547940" y="222028"/>
                  <a:pt x="546178" y="231823"/>
                  <a:pt x="538655" y="235246"/>
                </a:cubicBezTo>
                <a:cubicBezTo>
                  <a:pt x="508181" y="249035"/>
                  <a:pt x="473184" y="249844"/>
                  <a:pt x="442187" y="237528"/>
                </a:cubicBezTo>
                <a:lnTo>
                  <a:pt x="399238" y="280370"/>
                </a:lnTo>
                <a:lnTo>
                  <a:pt x="328482" y="209712"/>
                </a:lnTo>
                <a:lnTo>
                  <a:pt x="372240" y="166015"/>
                </a:lnTo>
                <a:cubicBezTo>
                  <a:pt x="356051" y="122270"/>
                  <a:pt x="365527" y="71060"/>
                  <a:pt x="400571" y="36064"/>
                </a:cubicBezTo>
                <a:cubicBezTo>
                  <a:pt x="428569" y="8106"/>
                  <a:pt x="466664" y="-3592"/>
                  <a:pt x="503105" y="95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任意多边形 54"/>
          <p:cNvSpPr/>
          <p:nvPr>
            <p:custDataLst>
              <p:tags r:id="rId17"/>
            </p:custDataLst>
          </p:nvPr>
        </p:nvSpPr>
        <p:spPr bwMode="auto">
          <a:xfrm>
            <a:off x="7325495" y="1898258"/>
            <a:ext cx="515829" cy="514864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任意多边形 51"/>
          <p:cNvSpPr/>
          <p:nvPr>
            <p:custDataLst>
              <p:tags r:id="rId18"/>
            </p:custDataLst>
          </p:nvPr>
        </p:nvSpPr>
        <p:spPr bwMode="auto">
          <a:xfrm>
            <a:off x="4295030" y="4925004"/>
            <a:ext cx="515829" cy="496240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任意多边形 55"/>
          <p:cNvSpPr/>
          <p:nvPr>
            <p:custDataLst>
              <p:tags r:id="rId19"/>
            </p:custDataLst>
          </p:nvPr>
        </p:nvSpPr>
        <p:spPr bwMode="auto">
          <a:xfrm>
            <a:off x="7359646" y="4966292"/>
            <a:ext cx="515829" cy="450291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20"/>
            </p:custDataLst>
          </p:nvPr>
        </p:nvSpPr>
        <p:spPr>
          <a:xfrm>
            <a:off x="409201" y="1475810"/>
            <a:ext cx="2880000" cy="40132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政府部门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21"/>
            </p:custDataLst>
          </p:nvPr>
        </p:nvSpPr>
        <p:spPr>
          <a:xfrm>
            <a:off x="409201" y="2173675"/>
            <a:ext cx="2880000" cy="625604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以真实有效的数据</a:t>
            </a:r>
            <a:b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</a:b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促进行业规范健康公平发展 </a:t>
            </a:r>
          </a:p>
        </p:txBody>
      </p:sp>
      <p:sp>
        <p:nvSpPr>
          <p:cNvPr id="58" name="文本框 57"/>
          <p:cNvSpPr txBox="1"/>
          <p:nvPr>
            <p:custDataLst>
              <p:tags r:id="rId22"/>
            </p:custDataLst>
          </p:nvPr>
        </p:nvSpPr>
        <p:spPr>
          <a:xfrm>
            <a:off x="409201" y="4565288"/>
            <a:ext cx="2880000" cy="40132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运营企业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59" name="文本框 58"/>
          <p:cNvSpPr txBox="1"/>
          <p:nvPr>
            <p:custDataLst>
              <p:tags r:id="rId23"/>
            </p:custDataLst>
          </p:nvPr>
        </p:nvSpPr>
        <p:spPr>
          <a:xfrm>
            <a:off x="381261" y="5248548"/>
            <a:ext cx="2880000" cy="625604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资源共享、行业联盟</a:t>
            </a:r>
          </a:p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市场分析、市场推动</a:t>
            </a:r>
          </a:p>
        </p:txBody>
      </p:sp>
      <p:sp>
        <p:nvSpPr>
          <p:cNvPr id="60" name="文本框 59"/>
          <p:cNvSpPr txBox="1"/>
          <p:nvPr>
            <p:custDataLst>
              <p:tags r:id="rId24"/>
            </p:custDataLst>
          </p:nvPr>
        </p:nvSpPr>
        <p:spPr>
          <a:xfrm>
            <a:off x="8902799" y="1475810"/>
            <a:ext cx="2880000" cy="40132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金融保险机构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61" name="文本框 60"/>
          <p:cNvSpPr txBox="1"/>
          <p:nvPr>
            <p:custDataLst>
              <p:tags r:id="rId25"/>
            </p:custDataLst>
          </p:nvPr>
        </p:nvSpPr>
        <p:spPr>
          <a:xfrm>
            <a:off x="8902799" y="2173675"/>
            <a:ext cx="2880000" cy="625604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基于大数据分析</a:t>
            </a:r>
            <a:b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</a:b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针对性的提供保险金融服务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62" name="文本框 61"/>
          <p:cNvSpPr txBox="1"/>
          <p:nvPr>
            <p:custDataLst>
              <p:tags r:id="rId26"/>
            </p:custDataLst>
          </p:nvPr>
        </p:nvSpPr>
        <p:spPr>
          <a:xfrm>
            <a:off x="8902799" y="4565288"/>
            <a:ext cx="2880000" cy="40132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实际承运人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</p:txBody>
      </p:sp>
      <p:sp>
        <p:nvSpPr>
          <p:cNvPr id="63" name="文本框 62"/>
          <p:cNvSpPr txBox="1"/>
          <p:nvPr>
            <p:custDataLst>
              <p:tags r:id="rId27"/>
            </p:custDataLst>
          </p:nvPr>
        </p:nvSpPr>
        <p:spPr>
          <a:xfrm>
            <a:off x="8902799" y="5248548"/>
            <a:ext cx="2880000" cy="625604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打造卡友社区</a:t>
            </a:r>
            <a:b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</a:b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服务解决卡友问题</a:t>
            </a:r>
          </a:p>
        </p:txBody>
      </p:sp>
      <p:cxnSp>
        <p:nvCxnSpPr>
          <p:cNvPr id="64" name="直接连接符 63"/>
          <p:cNvCxnSpPr/>
          <p:nvPr>
            <p:custDataLst>
              <p:tags r:id="rId28"/>
            </p:custDataLst>
          </p:nvPr>
        </p:nvCxnSpPr>
        <p:spPr>
          <a:xfrm>
            <a:off x="607749" y="3640385"/>
            <a:ext cx="2681452" cy="0"/>
          </a:xfrm>
          <a:prstGeom prst="line">
            <a:avLst/>
          </a:prstGeom>
          <a:ln w="3175" cap="rnd">
            <a:solidFill>
              <a:sysClr val="window" lastClr="FFFFFF">
                <a:lumMod val="75000"/>
              </a:sysClr>
            </a:solidFill>
            <a:round/>
            <a:headEnd type="none"/>
            <a:tailEnd type="none" w="med" len="med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65" name="直接连接符 64"/>
          <p:cNvCxnSpPr/>
          <p:nvPr>
            <p:custDataLst>
              <p:tags r:id="rId29"/>
            </p:custDataLst>
          </p:nvPr>
        </p:nvCxnSpPr>
        <p:spPr>
          <a:xfrm>
            <a:off x="8902799" y="3640385"/>
            <a:ext cx="2681452" cy="0"/>
          </a:xfrm>
          <a:prstGeom prst="line">
            <a:avLst/>
          </a:prstGeom>
          <a:ln w="3175" cap="rnd">
            <a:solidFill>
              <a:sysClr val="window" lastClr="FFFFFF">
                <a:lumMod val="75000"/>
              </a:sysClr>
            </a:solidFill>
            <a:round/>
            <a:headEnd type="none"/>
            <a:tailEnd type="none" w="med" len="med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pic>
        <p:nvPicPr>
          <p:cNvPr id="66" name="图片 6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755" y="3082538"/>
            <a:ext cx="1115665" cy="1115665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5558155" y="345630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数据经济</a:t>
            </a:r>
          </a:p>
        </p:txBody>
      </p:sp>
      <p:sp>
        <p:nvSpPr>
          <p:cNvPr id="2" name="标题 3"/>
          <p:cNvSpPr txBox="1"/>
          <p:nvPr>
            <p:custDataLst>
              <p:tags r:id="rId31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1D6D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产品赋能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>
            <p:custDataLst>
              <p:tags r:id="rId2"/>
            </p:custDataLst>
          </p:nvPr>
        </p:nvSpPr>
        <p:spPr>
          <a:xfrm>
            <a:off x="5506176" y="2872958"/>
            <a:ext cx="1224136" cy="1224136"/>
          </a:xfrm>
          <a:prstGeom prst="ellipse">
            <a:avLst/>
          </a:pr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lstStyle/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>
            <p:custDataLst>
              <p:tags r:id="rId3"/>
            </p:custDataLst>
          </p:nvPr>
        </p:nvSpPr>
        <p:spPr>
          <a:xfrm>
            <a:off x="5362160" y="3192639"/>
            <a:ext cx="1512168" cy="58477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tx1"/>
                </a:solidFill>
              </a:rPr>
              <a:t>六大体系</a:t>
            </a:r>
          </a:p>
        </p:txBody>
      </p: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983432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8" name="直接连接符 67"/>
          <p:cNvCxnSpPr/>
          <p:nvPr>
            <p:custDataLst>
              <p:tags r:id="rId5"/>
            </p:custDataLst>
          </p:nvPr>
        </p:nvCxnSpPr>
        <p:spPr>
          <a:xfrm>
            <a:off x="7896200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9" name="直接连接符 68"/>
          <p:cNvCxnSpPr/>
          <p:nvPr>
            <p:custDataLst>
              <p:tags r:id="rId6"/>
            </p:custDataLst>
          </p:nvPr>
        </p:nvCxnSpPr>
        <p:spPr>
          <a:xfrm>
            <a:off x="983432" y="44882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70" name="直接连接符 69"/>
          <p:cNvCxnSpPr/>
          <p:nvPr>
            <p:custDataLst>
              <p:tags r:id="rId7"/>
            </p:custDataLst>
          </p:nvPr>
        </p:nvCxnSpPr>
        <p:spPr>
          <a:xfrm>
            <a:off x="7896200" y="448190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71" name="任意多边形 55"/>
          <p:cNvSpPr/>
          <p:nvPr>
            <p:custDataLst>
              <p:tags r:id="rId8"/>
            </p:custDataLst>
          </p:nvPr>
        </p:nvSpPr>
        <p:spPr>
          <a:xfrm>
            <a:off x="5648816" y="1905356"/>
            <a:ext cx="1037006" cy="841575"/>
          </a:xfrm>
          <a:custGeom>
            <a:avLst/>
            <a:gdLst>
              <a:gd name="connsiteX0" fmla="*/ 460817 w 1037006"/>
              <a:gd name="connsiteY0" fmla="*/ 0 h 841575"/>
              <a:gd name="connsiteX1" fmla="*/ 921634 w 1037006"/>
              <a:gd name="connsiteY1" fmla="*/ 460817 h 841575"/>
              <a:gd name="connsiteX2" fmla="*/ 885421 w 1037006"/>
              <a:gd name="connsiteY2" fmla="*/ 640188 h 841575"/>
              <a:gd name="connsiteX3" fmla="*/ 860910 w 1037006"/>
              <a:gd name="connsiteY3" fmla="*/ 685347 h 841575"/>
              <a:gd name="connsiteX4" fmla="*/ 933823 w 1037006"/>
              <a:gd name="connsiteY4" fmla="*/ 729191 h 841575"/>
              <a:gd name="connsiteX5" fmla="*/ 947936 w 1037006"/>
              <a:gd name="connsiteY5" fmla="*/ 714477 h 841575"/>
              <a:gd name="connsiteX6" fmla="*/ 1037006 w 1037006"/>
              <a:gd name="connsiteY6" fmla="*/ 841575 h 841575"/>
              <a:gd name="connsiteX7" fmla="*/ 891073 w 1037006"/>
              <a:gd name="connsiteY7" fmla="*/ 773765 h 841575"/>
              <a:gd name="connsiteX8" fmla="*/ 905178 w 1037006"/>
              <a:gd name="connsiteY8" fmla="*/ 759057 h 841575"/>
              <a:gd name="connsiteX9" fmla="*/ 678797 w 1037006"/>
              <a:gd name="connsiteY9" fmla="*/ 645362 h 841575"/>
              <a:gd name="connsiteX10" fmla="*/ 572695 w 1037006"/>
              <a:gd name="connsiteY10" fmla="*/ 617572 h 841575"/>
              <a:gd name="connsiteX11" fmla="*/ 542206 w 1037006"/>
              <a:gd name="connsiteY11" fmla="*/ 612248 h 841575"/>
              <a:gd name="connsiteX12" fmla="*/ 460816 w 1037006"/>
              <a:gd name="connsiteY12" fmla="*/ 608138 h 841575"/>
              <a:gd name="connsiteX13" fmla="*/ 84358 w 1037006"/>
              <a:gd name="connsiteY13" fmla="*/ 684141 h 841575"/>
              <a:gd name="connsiteX14" fmla="*/ 65104 w 1037006"/>
              <a:gd name="connsiteY14" fmla="*/ 693416 h 841575"/>
              <a:gd name="connsiteX15" fmla="*/ 36213 w 1037006"/>
              <a:gd name="connsiteY15" fmla="*/ 640188 h 841575"/>
              <a:gd name="connsiteX16" fmla="*/ 0 w 1037006"/>
              <a:gd name="connsiteY16" fmla="*/ 460817 h 841575"/>
              <a:gd name="connsiteX17" fmla="*/ 460817 w 1037006"/>
              <a:gd name="connsiteY17" fmla="*/ 0 h 84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37006" h="841575">
                <a:moveTo>
                  <a:pt x="460817" y="0"/>
                </a:moveTo>
                <a:cubicBezTo>
                  <a:pt x="715319" y="0"/>
                  <a:pt x="921634" y="206315"/>
                  <a:pt x="921634" y="460817"/>
                </a:cubicBezTo>
                <a:cubicBezTo>
                  <a:pt x="921634" y="524443"/>
                  <a:pt x="908739" y="585056"/>
                  <a:pt x="885421" y="640188"/>
                </a:cubicBezTo>
                <a:lnTo>
                  <a:pt x="860910" y="685347"/>
                </a:lnTo>
                <a:lnTo>
                  <a:pt x="933823" y="729191"/>
                </a:lnTo>
                <a:lnTo>
                  <a:pt x="947936" y="714477"/>
                </a:lnTo>
                <a:lnTo>
                  <a:pt x="1037006" y="841575"/>
                </a:lnTo>
                <a:lnTo>
                  <a:pt x="891073" y="773765"/>
                </a:lnTo>
                <a:lnTo>
                  <a:pt x="905178" y="759057"/>
                </a:lnTo>
                <a:cubicBezTo>
                  <a:pt x="835241" y="710599"/>
                  <a:pt x="759054" y="672456"/>
                  <a:pt x="678797" y="645362"/>
                </a:cubicBezTo>
                <a:lnTo>
                  <a:pt x="572695" y="617572"/>
                </a:lnTo>
                <a:lnTo>
                  <a:pt x="542206" y="612248"/>
                </a:lnTo>
                <a:lnTo>
                  <a:pt x="460816" y="608138"/>
                </a:lnTo>
                <a:cubicBezTo>
                  <a:pt x="327280" y="608138"/>
                  <a:pt x="200066" y="635201"/>
                  <a:pt x="84358" y="684141"/>
                </a:cubicBezTo>
                <a:lnTo>
                  <a:pt x="65104" y="693416"/>
                </a:lnTo>
                <a:lnTo>
                  <a:pt x="36213" y="640188"/>
                </a:lnTo>
                <a:cubicBezTo>
                  <a:pt x="12894" y="585056"/>
                  <a:pt x="0" y="524443"/>
                  <a:pt x="0" y="460817"/>
                </a:cubicBezTo>
                <a:cubicBezTo>
                  <a:pt x="0" y="206315"/>
                  <a:pt x="206315" y="0"/>
                  <a:pt x="4608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 90"/>
          <p:cNvSpPr/>
          <p:nvPr>
            <p:custDataLst>
              <p:tags r:id="rId9"/>
            </p:custDataLst>
          </p:nvPr>
        </p:nvSpPr>
        <p:spPr>
          <a:xfrm rot="5806444">
            <a:off x="6535014" y="2495457"/>
            <a:ext cx="1261566" cy="924366"/>
          </a:xfrm>
          <a:custGeom>
            <a:avLst/>
            <a:gdLst>
              <a:gd name="connsiteX0" fmla="*/ 3261 w 1261566"/>
              <a:gd name="connsiteY0" fmla="*/ 515217 h 924366"/>
              <a:gd name="connsiteX1" fmla="*/ 406506 w 1261566"/>
              <a:gd name="connsiteY1" fmla="*/ 3262 h 924366"/>
              <a:gd name="connsiteX2" fmla="*/ 918461 w 1261566"/>
              <a:gd name="connsiteY2" fmla="*/ 406506 h 924366"/>
              <a:gd name="connsiteX3" fmla="*/ 920119 w 1261566"/>
              <a:gd name="connsiteY3" fmla="*/ 499833 h 924366"/>
              <a:gd name="connsiteX4" fmla="*/ 918020 w 1261566"/>
              <a:gd name="connsiteY4" fmla="*/ 511191 h 924366"/>
              <a:gd name="connsiteX5" fmla="*/ 996363 w 1261566"/>
              <a:gd name="connsiteY5" fmla="*/ 489514 h 924366"/>
              <a:gd name="connsiteX6" fmla="*/ 1120958 w 1261566"/>
              <a:gd name="connsiteY6" fmla="*/ 474616 h 924366"/>
              <a:gd name="connsiteX7" fmla="*/ 1123085 w 1261566"/>
              <a:gd name="connsiteY7" fmla="*/ 454354 h 924366"/>
              <a:gd name="connsiteX8" fmla="*/ 1261566 w 1261566"/>
              <a:gd name="connsiteY8" fmla="*/ 501211 h 924366"/>
              <a:gd name="connsiteX9" fmla="*/ 1114516 w 1261566"/>
              <a:gd name="connsiteY9" fmla="*/ 535991 h 924366"/>
              <a:gd name="connsiteX10" fmla="*/ 1116641 w 1261566"/>
              <a:gd name="connsiteY10" fmla="*/ 515740 h 924366"/>
              <a:gd name="connsiteX11" fmla="*/ 998489 w 1261566"/>
              <a:gd name="connsiteY11" fmla="*/ 530624 h 924366"/>
              <a:gd name="connsiteX12" fmla="*/ 899519 w 1261566"/>
              <a:gd name="connsiteY12" fmla="*/ 558484 h 924366"/>
              <a:gd name="connsiteX13" fmla="*/ 880171 w 1261566"/>
              <a:gd name="connsiteY13" fmla="*/ 565986 h 924366"/>
              <a:gd name="connsiteX14" fmla="*/ 514944 w 1261566"/>
              <a:gd name="connsiteY14" fmla="*/ 850846 h 924366"/>
              <a:gd name="connsiteX15" fmla="*/ 470945 w 1261566"/>
              <a:gd name="connsiteY15" fmla="*/ 919248 h 924366"/>
              <a:gd name="connsiteX16" fmla="*/ 441689 w 1261566"/>
              <a:gd name="connsiteY16" fmla="*/ 919768 h 924366"/>
              <a:gd name="connsiteX17" fmla="*/ 438718 w 1261566"/>
              <a:gd name="connsiteY17" fmla="*/ 924216 h 924366"/>
              <a:gd name="connsiteX18" fmla="*/ 437391 w 1261566"/>
              <a:gd name="connsiteY18" fmla="*/ 924366 h 924366"/>
              <a:gd name="connsiteX19" fmla="*/ 436880 w 1261566"/>
              <a:gd name="connsiteY19" fmla="*/ 924308 h 924366"/>
              <a:gd name="connsiteX20" fmla="*/ 439714 w 1261566"/>
              <a:gd name="connsiteY20" fmla="*/ 919803 h 924366"/>
              <a:gd name="connsiteX21" fmla="*/ 421890 w 1261566"/>
              <a:gd name="connsiteY21" fmla="*/ 920120 h 924366"/>
              <a:gd name="connsiteX22" fmla="*/ 3261 w 1261566"/>
              <a:gd name="connsiteY22" fmla="*/ 515217 h 924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1566" h="924366">
                <a:moveTo>
                  <a:pt x="3261" y="515217"/>
                </a:moveTo>
                <a:cubicBezTo>
                  <a:pt x="-26758" y="262492"/>
                  <a:pt x="153781" y="33281"/>
                  <a:pt x="406506" y="3262"/>
                </a:cubicBezTo>
                <a:cubicBezTo>
                  <a:pt x="659231" y="-26758"/>
                  <a:pt x="888442" y="153781"/>
                  <a:pt x="918461" y="406506"/>
                </a:cubicBezTo>
                <a:cubicBezTo>
                  <a:pt x="922214" y="438097"/>
                  <a:pt x="922676" y="469320"/>
                  <a:pt x="920119" y="499833"/>
                </a:cubicBezTo>
                <a:lnTo>
                  <a:pt x="918020" y="511191"/>
                </a:lnTo>
                <a:lnTo>
                  <a:pt x="996363" y="489514"/>
                </a:lnTo>
                <a:cubicBezTo>
                  <a:pt x="1037402" y="481414"/>
                  <a:pt x="1079025" y="476415"/>
                  <a:pt x="1120958" y="474616"/>
                </a:cubicBezTo>
                <a:lnTo>
                  <a:pt x="1123085" y="454354"/>
                </a:lnTo>
                <a:lnTo>
                  <a:pt x="1261566" y="501211"/>
                </a:lnTo>
                <a:lnTo>
                  <a:pt x="1114516" y="535991"/>
                </a:lnTo>
                <a:lnTo>
                  <a:pt x="1116641" y="515740"/>
                </a:lnTo>
                <a:cubicBezTo>
                  <a:pt x="1076867" y="517735"/>
                  <a:pt x="1037399" y="522727"/>
                  <a:pt x="998489" y="530624"/>
                </a:cubicBezTo>
                <a:lnTo>
                  <a:pt x="899519" y="558484"/>
                </a:lnTo>
                <a:lnTo>
                  <a:pt x="880171" y="565986"/>
                </a:lnTo>
                <a:cubicBezTo>
                  <a:pt x="735362" y="630615"/>
                  <a:pt x="610665" y="729319"/>
                  <a:pt x="514944" y="850846"/>
                </a:cubicBezTo>
                <a:lnTo>
                  <a:pt x="470945" y="919248"/>
                </a:lnTo>
                <a:lnTo>
                  <a:pt x="441689" y="919768"/>
                </a:lnTo>
                <a:lnTo>
                  <a:pt x="438718" y="924216"/>
                </a:lnTo>
                <a:lnTo>
                  <a:pt x="437391" y="924366"/>
                </a:lnTo>
                <a:lnTo>
                  <a:pt x="436880" y="924308"/>
                </a:lnTo>
                <a:lnTo>
                  <a:pt x="439714" y="919803"/>
                </a:lnTo>
                <a:lnTo>
                  <a:pt x="421890" y="920120"/>
                </a:lnTo>
                <a:cubicBezTo>
                  <a:pt x="208301" y="902219"/>
                  <a:pt x="29529" y="736352"/>
                  <a:pt x="3261" y="515217"/>
                </a:cubicBezTo>
                <a:close/>
              </a:path>
            </a:pathLst>
          </a:custGeom>
          <a:solidFill>
            <a:srgbClr val="178AA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3" name="任意多边形 64"/>
          <p:cNvSpPr/>
          <p:nvPr>
            <p:custDataLst>
              <p:tags r:id="rId10"/>
            </p:custDataLst>
          </p:nvPr>
        </p:nvSpPr>
        <p:spPr>
          <a:xfrm rot="20278849">
            <a:off x="4647464" y="2295279"/>
            <a:ext cx="1094092" cy="937213"/>
          </a:xfrm>
          <a:custGeom>
            <a:avLst/>
            <a:gdLst>
              <a:gd name="connsiteX0" fmla="*/ 633707 w 1094092"/>
              <a:gd name="connsiteY0" fmla="*/ 33734 h 937213"/>
              <a:gd name="connsiteX1" fmla="*/ 921820 w 1094092"/>
              <a:gd name="connsiteY1" fmla="*/ 453842 h 937213"/>
              <a:gd name="connsiteX2" fmla="*/ 918587 w 1094092"/>
              <a:gd name="connsiteY2" fmla="*/ 492554 h 937213"/>
              <a:gd name="connsiteX3" fmla="*/ 959379 w 1094092"/>
              <a:gd name="connsiteY3" fmla="*/ 487463 h 937213"/>
              <a:gd name="connsiteX4" fmla="*/ 961417 w 1094092"/>
              <a:gd name="connsiteY4" fmla="*/ 467201 h 937213"/>
              <a:gd name="connsiteX5" fmla="*/ 1094092 w 1094092"/>
              <a:gd name="connsiteY5" fmla="*/ 514058 h 937213"/>
              <a:gd name="connsiteX6" fmla="*/ 953207 w 1094092"/>
              <a:gd name="connsiteY6" fmla="*/ 548838 h 937213"/>
              <a:gd name="connsiteX7" fmla="*/ 955243 w 1094092"/>
              <a:gd name="connsiteY7" fmla="*/ 528587 h 937213"/>
              <a:gd name="connsiteX8" fmla="*/ 912701 w 1094092"/>
              <a:gd name="connsiteY8" fmla="*/ 534181 h 937213"/>
              <a:gd name="connsiteX9" fmla="*/ 749096 w 1094092"/>
              <a:gd name="connsiteY9" fmla="*/ 585785 h 937213"/>
              <a:gd name="connsiteX10" fmla="*/ 378225 w 1094092"/>
              <a:gd name="connsiteY10" fmla="*/ 863255 h 937213"/>
              <a:gd name="connsiteX11" fmla="*/ 347148 w 1094092"/>
              <a:gd name="connsiteY11" fmla="*/ 905347 h 937213"/>
              <a:gd name="connsiteX12" fmla="*/ 329357 w 1094092"/>
              <a:gd name="connsiteY12" fmla="*/ 900157 h 937213"/>
              <a:gd name="connsiteX13" fmla="*/ 305743 w 1094092"/>
              <a:gd name="connsiteY13" fmla="*/ 937063 h 937213"/>
              <a:gd name="connsiteX14" fmla="*/ 304471 w 1094092"/>
              <a:gd name="connsiteY14" fmla="*/ 937213 h 937213"/>
              <a:gd name="connsiteX15" fmla="*/ 303982 w 1094092"/>
              <a:gd name="connsiteY15" fmla="*/ 937155 h 937213"/>
              <a:gd name="connsiteX16" fmla="*/ 326741 w 1094092"/>
              <a:gd name="connsiteY16" fmla="*/ 899394 h 937213"/>
              <a:gd name="connsiteX17" fmla="*/ 288170 w 1094092"/>
              <a:gd name="connsiteY17" fmla="*/ 888143 h 937213"/>
              <a:gd name="connsiteX18" fmla="*/ 33734 w 1094092"/>
              <a:gd name="connsiteY18" fmla="*/ 288170 h 937213"/>
              <a:gd name="connsiteX19" fmla="*/ 633707 w 1094092"/>
              <a:gd name="connsiteY19" fmla="*/ 33734 h 93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4092" h="937213">
                <a:moveTo>
                  <a:pt x="633707" y="33734"/>
                </a:moveTo>
                <a:cubicBezTo>
                  <a:pt x="810660" y="105297"/>
                  <a:pt x="918976" y="274285"/>
                  <a:pt x="921820" y="453842"/>
                </a:cubicBezTo>
                <a:lnTo>
                  <a:pt x="918587" y="492554"/>
                </a:lnTo>
                <a:lnTo>
                  <a:pt x="959379" y="487463"/>
                </a:lnTo>
                <a:lnTo>
                  <a:pt x="961417" y="467201"/>
                </a:lnTo>
                <a:lnTo>
                  <a:pt x="1094092" y="514058"/>
                </a:lnTo>
                <a:lnTo>
                  <a:pt x="953207" y="548838"/>
                </a:lnTo>
                <a:lnTo>
                  <a:pt x="955243" y="528587"/>
                </a:lnTo>
                <a:lnTo>
                  <a:pt x="912701" y="534181"/>
                </a:lnTo>
                <a:lnTo>
                  <a:pt x="749096" y="585785"/>
                </a:lnTo>
                <a:cubicBezTo>
                  <a:pt x="606676" y="646182"/>
                  <a:pt x="478657" y="740537"/>
                  <a:pt x="378225" y="863255"/>
                </a:cubicBezTo>
                <a:lnTo>
                  <a:pt x="347148" y="905347"/>
                </a:lnTo>
                <a:lnTo>
                  <a:pt x="329357" y="900157"/>
                </a:lnTo>
                <a:lnTo>
                  <a:pt x="305743" y="937063"/>
                </a:lnTo>
                <a:lnTo>
                  <a:pt x="304471" y="937213"/>
                </a:lnTo>
                <a:lnTo>
                  <a:pt x="303982" y="937155"/>
                </a:lnTo>
                <a:lnTo>
                  <a:pt x="326741" y="899394"/>
                </a:lnTo>
                <a:lnTo>
                  <a:pt x="288170" y="888143"/>
                </a:lnTo>
                <a:cubicBezTo>
                  <a:pt x="52232" y="792725"/>
                  <a:pt x="-61683" y="524108"/>
                  <a:pt x="33734" y="288170"/>
                </a:cubicBezTo>
                <a:cubicBezTo>
                  <a:pt x="129151" y="52232"/>
                  <a:pt x="397768" y="-61683"/>
                  <a:pt x="633707" y="33734"/>
                </a:cubicBezTo>
                <a:close/>
              </a:path>
            </a:pathLst>
          </a:custGeom>
          <a:solidFill>
            <a:srgbClr val="75549A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4" name="任意多边形 1"/>
          <p:cNvSpPr/>
          <p:nvPr>
            <p:custDataLst>
              <p:tags r:id="rId11"/>
            </p:custDataLst>
          </p:nvPr>
        </p:nvSpPr>
        <p:spPr>
          <a:xfrm rot="12875632">
            <a:off x="5453808" y="4127395"/>
            <a:ext cx="1123629" cy="883305"/>
          </a:xfrm>
          <a:custGeom>
            <a:avLst/>
            <a:gdLst>
              <a:gd name="connsiteX0" fmla="*/ 1123629 w 1123629"/>
              <a:gd name="connsiteY0" fmla="*/ 419791 h 883305"/>
              <a:gd name="connsiteX1" fmla="*/ 976579 w 1123629"/>
              <a:gd name="connsiteY1" fmla="*/ 454571 h 883305"/>
              <a:gd name="connsiteX2" fmla="*/ 978704 w 1123629"/>
              <a:gd name="connsiteY2" fmla="*/ 434320 h 883305"/>
              <a:gd name="connsiteX3" fmla="*/ 914004 w 1123629"/>
              <a:gd name="connsiteY3" fmla="*/ 442471 h 883305"/>
              <a:gd name="connsiteX4" fmla="*/ 906317 w 1123629"/>
              <a:gd name="connsiteY4" fmla="*/ 443671 h 883305"/>
              <a:gd name="connsiteX5" fmla="*/ 553267 w 1123629"/>
              <a:gd name="connsiteY5" fmla="*/ 594841 h 883305"/>
              <a:gd name="connsiteX6" fmla="*/ 286519 w 1123629"/>
              <a:gd name="connsiteY6" fmla="*/ 871143 h 883305"/>
              <a:gd name="connsiteX7" fmla="*/ 279586 w 1123629"/>
              <a:gd name="connsiteY7" fmla="*/ 883305 h 883305"/>
              <a:gd name="connsiteX8" fmla="*/ 213165 w 1123629"/>
              <a:gd name="connsiteY8" fmla="*/ 849588 h 883305"/>
              <a:gd name="connsiteX9" fmla="*/ 81516 w 1123629"/>
              <a:gd name="connsiteY9" fmla="*/ 722491 h 883305"/>
              <a:gd name="connsiteX10" fmla="*/ 199227 w 1123629"/>
              <a:gd name="connsiteY10" fmla="*/ 81516 h 883305"/>
              <a:gd name="connsiteX11" fmla="*/ 840202 w 1123629"/>
              <a:gd name="connsiteY11" fmla="*/ 199228 h 883305"/>
              <a:gd name="connsiteX12" fmla="*/ 912230 w 1123629"/>
              <a:gd name="connsiteY12" fmla="*/ 367446 h 883305"/>
              <a:gd name="connsiteX13" fmla="*/ 915842 w 1123629"/>
              <a:gd name="connsiteY13" fmla="*/ 401229 h 883305"/>
              <a:gd name="connsiteX14" fmla="*/ 983021 w 1123629"/>
              <a:gd name="connsiteY14" fmla="*/ 393196 h 883305"/>
              <a:gd name="connsiteX15" fmla="*/ 985149 w 1123629"/>
              <a:gd name="connsiteY15" fmla="*/ 372934 h 883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3629" h="883305">
                <a:moveTo>
                  <a:pt x="1123629" y="419791"/>
                </a:moveTo>
                <a:lnTo>
                  <a:pt x="976579" y="454571"/>
                </a:lnTo>
                <a:lnTo>
                  <a:pt x="978704" y="434320"/>
                </a:lnTo>
                <a:lnTo>
                  <a:pt x="914004" y="442471"/>
                </a:lnTo>
                <a:lnTo>
                  <a:pt x="906317" y="443671"/>
                </a:lnTo>
                <a:cubicBezTo>
                  <a:pt x="783281" y="469077"/>
                  <a:pt x="663193" y="519026"/>
                  <a:pt x="553267" y="594841"/>
                </a:cubicBezTo>
                <a:cubicBezTo>
                  <a:pt x="443341" y="670657"/>
                  <a:pt x="353983" y="765162"/>
                  <a:pt x="286519" y="871143"/>
                </a:cubicBezTo>
                <a:lnTo>
                  <a:pt x="279586" y="883305"/>
                </a:lnTo>
                <a:lnTo>
                  <a:pt x="213165" y="849588"/>
                </a:lnTo>
                <a:cubicBezTo>
                  <a:pt x="162668" y="817443"/>
                  <a:pt x="117639" y="774867"/>
                  <a:pt x="81516" y="722491"/>
                </a:cubicBezTo>
                <a:cubicBezTo>
                  <a:pt x="-62979" y="512985"/>
                  <a:pt x="-10278" y="226011"/>
                  <a:pt x="199227" y="81516"/>
                </a:cubicBezTo>
                <a:cubicBezTo>
                  <a:pt x="408733" y="-62979"/>
                  <a:pt x="695707" y="-10278"/>
                  <a:pt x="840202" y="199228"/>
                </a:cubicBezTo>
                <a:cubicBezTo>
                  <a:pt x="876325" y="251604"/>
                  <a:pt x="900125" y="308822"/>
                  <a:pt x="912230" y="367446"/>
                </a:cubicBezTo>
                <a:lnTo>
                  <a:pt x="915842" y="401229"/>
                </a:lnTo>
                <a:lnTo>
                  <a:pt x="983021" y="393196"/>
                </a:lnTo>
                <a:lnTo>
                  <a:pt x="985149" y="372934"/>
                </a:lnTo>
                <a:close/>
              </a:path>
            </a:pathLst>
          </a:custGeom>
          <a:solidFill>
            <a:srgbClr val="5268A5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5" name="任意多边形 89"/>
          <p:cNvSpPr/>
          <p:nvPr>
            <p:custDataLst>
              <p:tags r:id="rId12"/>
            </p:custDataLst>
          </p:nvPr>
        </p:nvSpPr>
        <p:spPr>
          <a:xfrm rot="16900289">
            <a:off x="4543441" y="3497548"/>
            <a:ext cx="1180995" cy="913471"/>
          </a:xfrm>
          <a:custGeom>
            <a:avLst/>
            <a:gdLst>
              <a:gd name="connsiteX0" fmla="*/ 1180995 w 1180995"/>
              <a:gd name="connsiteY0" fmla="*/ 381177 h 913471"/>
              <a:gd name="connsiteX1" fmla="*/ 1033945 w 1180995"/>
              <a:gd name="connsiteY1" fmla="*/ 415957 h 913471"/>
              <a:gd name="connsiteX2" fmla="*/ 1036070 w 1180995"/>
              <a:gd name="connsiteY2" fmla="*/ 395706 h 913471"/>
              <a:gd name="connsiteX3" fmla="*/ 917918 w 1180995"/>
              <a:gd name="connsiteY3" fmla="*/ 410590 h 913471"/>
              <a:gd name="connsiteX4" fmla="*/ 909943 w 1180995"/>
              <a:gd name="connsiteY4" fmla="*/ 412835 h 913471"/>
              <a:gd name="connsiteX5" fmla="*/ 869164 w 1180995"/>
              <a:gd name="connsiteY5" fmla="*/ 427960 h 913471"/>
              <a:gd name="connsiteX6" fmla="*/ 443641 w 1180995"/>
              <a:gd name="connsiteY6" fmla="*/ 785049 h 913471"/>
              <a:gd name="connsiteX7" fmla="*/ 375776 w 1180995"/>
              <a:gd name="connsiteY7" fmla="*/ 913471 h 913471"/>
              <a:gd name="connsiteX8" fmla="*/ 371143 w 1180995"/>
              <a:gd name="connsiteY8" fmla="*/ 913019 h 913471"/>
              <a:gd name="connsiteX9" fmla="*/ 9619 w 1180995"/>
              <a:gd name="connsiteY9" fmla="*/ 554131 h 913471"/>
              <a:gd name="connsiteX10" fmla="*/ 367685 w 1180995"/>
              <a:gd name="connsiteY10" fmla="*/ 9619 h 913471"/>
              <a:gd name="connsiteX11" fmla="*/ 912197 w 1180995"/>
              <a:gd name="connsiteY11" fmla="*/ 367685 h 913471"/>
              <a:gd name="connsiteX12" fmla="*/ 912478 w 1180995"/>
              <a:gd name="connsiteY12" fmla="*/ 370397 h 913471"/>
              <a:gd name="connsiteX13" fmla="*/ 915792 w 1180995"/>
              <a:gd name="connsiteY13" fmla="*/ 369480 h 913471"/>
              <a:gd name="connsiteX14" fmla="*/ 1040387 w 1180995"/>
              <a:gd name="connsiteY14" fmla="*/ 354582 h 913471"/>
              <a:gd name="connsiteX15" fmla="*/ 1042515 w 1180995"/>
              <a:gd name="connsiteY15" fmla="*/ 334320 h 91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0995" h="913471">
                <a:moveTo>
                  <a:pt x="1180995" y="381177"/>
                </a:moveTo>
                <a:lnTo>
                  <a:pt x="1033945" y="415957"/>
                </a:lnTo>
                <a:lnTo>
                  <a:pt x="1036070" y="395706"/>
                </a:lnTo>
                <a:cubicBezTo>
                  <a:pt x="996296" y="397701"/>
                  <a:pt x="956828" y="402693"/>
                  <a:pt x="917918" y="410590"/>
                </a:cubicBezTo>
                <a:lnTo>
                  <a:pt x="909943" y="412835"/>
                </a:lnTo>
                <a:lnTo>
                  <a:pt x="869164" y="427960"/>
                </a:lnTo>
                <a:cubicBezTo>
                  <a:pt x="692010" y="504020"/>
                  <a:pt x="545637" y="629943"/>
                  <a:pt x="443641" y="785049"/>
                </a:cubicBezTo>
                <a:lnTo>
                  <a:pt x="375776" y="913471"/>
                </a:lnTo>
                <a:lnTo>
                  <a:pt x="371143" y="913019"/>
                </a:lnTo>
                <a:cubicBezTo>
                  <a:pt x="195017" y="877969"/>
                  <a:pt x="48233" y="741060"/>
                  <a:pt x="9619" y="554131"/>
                </a:cubicBezTo>
                <a:cubicBezTo>
                  <a:pt x="-41867" y="304891"/>
                  <a:pt x="118445" y="61105"/>
                  <a:pt x="367685" y="9619"/>
                </a:cubicBezTo>
                <a:cubicBezTo>
                  <a:pt x="616925" y="-41867"/>
                  <a:pt x="860711" y="118445"/>
                  <a:pt x="912197" y="367685"/>
                </a:cubicBezTo>
                <a:lnTo>
                  <a:pt x="912478" y="370397"/>
                </a:lnTo>
                <a:lnTo>
                  <a:pt x="915792" y="369480"/>
                </a:lnTo>
                <a:cubicBezTo>
                  <a:pt x="956831" y="361380"/>
                  <a:pt x="998454" y="356381"/>
                  <a:pt x="1040387" y="354582"/>
                </a:cubicBezTo>
                <a:lnTo>
                  <a:pt x="1042515" y="334320"/>
                </a:lnTo>
                <a:close/>
              </a:path>
            </a:pathLst>
          </a:custGeom>
          <a:solidFill>
            <a:srgbClr val="5E5CA2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6" name="任意多边形 61"/>
          <p:cNvSpPr/>
          <p:nvPr>
            <p:custDataLst>
              <p:tags r:id="rId13"/>
            </p:custDataLst>
          </p:nvPr>
        </p:nvSpPr>
        <p:spPr>
          <a:xfrm rot="9316797">
            <a:off x="6471678" y="3678460"/>
            <a:ext cx="1188971" cy="920285"/>
          </a:xfrm>
          <a:custGeom>
            <a:avLst/>
            <a:gdLst>
              <a:gd name="connsiteX0" fmla="*/ 268221 w 1188971"/>
              <a:gd name="connsiteY0" fmla="*/ 879517 h 920285"/>
              <a:gd name="connsiteX1" fmla="*/ 42339 w 1188971"/>
              <a:gd name="connsiteY1" fmla="*/ 268221 h 920285"/>
              <a:gd name="connsiteX2" fmla="*/ 653635 w 1188971"/>
              <a:gd name="connsiteY2" fmla="*/ 42339 h 920285"/>
              <a:gd name="connsiteX3" fmla="*/ 921632 w 1188971"/>
              <a:gd name="connsiteY3" fmla="*/ 475557 h 920285"/>
              <a:gd name="connsiteX4" fmla="*/ 920208 w 1188971"/>
              <a:gd name="connsiteY4" fmla="*/ 486418 h 920285"/>
              <a:gd name="connsiteX5" fmla="*/ 923768 w 1188971"/>
              <a:gd name="connsiteY5" fmla="*/ 485433 h 920285"/>
              <a:gd name="connsiteX6" fmla="*/ 1048363 w 1188971"/>
              <a:gd name="connsiteY6" fmla="*/ 470535 h 920285"/>
              <a:gd name="connsiteX7" fmla="*/ 1050490 w 1188971"/>
              <a:gd name="connsiteY7" fmla="*/ 450273 h 920285"/>
              <a:gd name="connsiteX8" fmla="*/ 1188971 w 1188971"/>
              <a:gd name="connsiteY8" fmla="*/ 497130 h 920285"/>
              <a:gd name="connsiteX9" fmla="*/ 1041921 w 1188971"/>
              <a:gd name="connsiteY9" fmla="*/ 531910 h 920285"/>
              <a:gd name="connsiteX10" fmla="*/ 1044046 w 1188971"/>
              <a:gd name="connsiteY10" fmla="*/ 511659 h 920285"/>
              <a:gd name="connsiteX11" fmla="*/ 925894 w 1188971"/>
              <a:gd name="connsiteY11" fmla="*/ 526543 h 920285"/>
              <a:gd name="connsiteX12" fmla="*/ 914523 w 1188971"/>
              <a:gd name="connsiteY12" fmla="*/ 529744 h 920285"/>
              <a:gd name="connsiteX13" fmla="*/ 913896 w 1188971"/>
              <a:gd name="connsiteY13" fmla="*/ 534519 h 920285"/>
              <a:gd name="connsiteX14" fmla="*/ 852990 w 1188971"/>
              <a:gd name="connsiteY14" fmla="*/ 550617 h 920285"/>
              <a:gd name="connsiteX15" fmla="*/ 409048 w 1188971"/>
              <a:gd name="connsiteY15" fmla="*/ 884530 h 920285"/>
              <a:gd name="connsiteX16" fmla="*/ 389499 w 1188971"/>
              <a:gd name="connsiteY16" fmla="*/ 914180 h 920285"/>
              <a:gd name="connsiteX17" fmla="*/ 371663 w 1188971"/>
              <a:gd name="connsiteY17" fmla="*/ 911840 h 920285"/>
              <a:gd name="connsiteX18" fmla="*/ 366123 w 1188971"/>
              <a:gd name="connsiteY18" fmla="*/ 920135 h 920285"/>
              <a:gd name="connsiteX19" fmla="*/ 364796 w 1188971"/>
              <a:gd name="connsiteY19" fmla="*/ 920285 h 920285"/>
              <a:gd name="connsiteX20" fmla="*/ 364285 w 1188971"/>
              <a:gd name="connsiteY20" fmla="*/ 920227 h 920285"/>
              <a:gd name="connsiteX21" fmla="*/ 369722 w 1188971"/>
              <a:gd name="connsiteY21" fmla="*/ 911585 h 920285"/>
              <a:gd name="connsiteX22" fmla="*/ 356497 w 1188971"/>
              <a:gd name="connsiteY22" fmla="*/ 909850 h 920285"/>
              <a:gd name="connsiteX23" fmla="*/ 268221 w 1188971"/>
              <a:gd name="connsiteY23" fmla="*/ 879517 h 9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88971" h="920285">
                <a:moveTo>
                  <a:pt x="268221" y="879517"/>
                </a:moveTo>
                <a:cubicBezTo>
                  <a:pt x="37041" y="773088"/>
                  <a:pt x="-64089" y="499401"/>
                  <a:pt x="42339" y="268221"/>
                </a:cubicBezTo>
                <a:cubicBezTo>
                  <a:pt x="148768" y="37041"/>
                  <a:pt x="422455" y="-64090"/>
                  <a:pt x="653635" y="42339"/>
                </a:cubicBezTo>
                <a:cubicBezTo>
                  <a:pt x="827019" y="122161"/>
                  <a:pt x="927252" y="296065"/>
                  <a:pt x="921632" y="475557"/>
                </a:cubicBezTo>
                <a:lnTo>
                  <a:pt x="920208" y="486418"/>
                </a:lnTo>
                <a:lnTo>
                  <a:pt x="923768" y="485433"/>
                </a:lnTo>
                <a:cubicBezTo>
                  <a:pt x="964807" y="477333"/>
                  <a:pt x="1006431" y="472334"/>
                  <a:pt x="1048363" y="470535"/>
                </a:cubicBezTo>
                <a:lnTo>
                  <a:pt x="1050490" y="450273"/>
                </a:lnTo>
                <a:lnTo>
                  <a:pt x="1188971" y="497130"/>
                </a:lnTo>
                <a:lnTo>
                  <a:pt x="1041921" y="531910"/>
                </a:lnTo>
                <a:lnTo>
                  <a:pt x="1044046" y="511659"/>
                </a:lnTo>
                <a:cubicBezTo>
                  <a:pt x="1004272" y="513654"/>
                  <a:pt x="964803" y="518646"/>
                  <a:pt x="925894" y="526543"/>
                </a:cubicBezTo>
                <a:lnTo>
                  <a:pt x="914523" y="529744"/>
                </a:lnTo>
                <a:lnTo>
                  <a:pt x="913896" y="534519"/>
                </a:lnTo>
                <a:lnTo>
                  <a:pt x="852990" y="550617"/>
                </a:lnTo>
                <a:cubicBezTo>
                  <a:pt x="678861" y="614960"/>
                  <a:pt x="523142" y="729124"/>
                  <a:pt x="409048" y="884530"/>
                </a:cubicBezTo>
                <a:lnTo>
                  <a:pt x="389499" y="914180"/>
                </a:lnTo>
                <a:lnTo>
                  <a:pt x="371663" y="911840"/>
                </a:lnTo>
                <a:lnTo>
                  <a:pt x="366123" y="920135"/>
                </a:lnTo>
                <a:lnTo>
                  <a:pt x="364796" y="920285"/>
                </a:lnTo>
                <a:lnTo>
                  <a:pt x="364285" y="920227"/>
                </a:lnTo>
                <a:lnTo>
                  <a:pt x="369722" y="911585"/>
                </a:lnTo>
                <a:lnTo>
                  <a:pt x="356497" y="909850"/>
                </a:lnTo>
                <a:cubicBezTo>
                  <a:pt x="326680" y="902880"/>
                  <a:pt x="297119" y="892820"/>
                  <a:pt x="268221" y="879517"/>
                </a:cubicBezTo>
                <a:close/>
              </a:path>
            </a:pathLst>
          </a:custGeom>
          <a:solidFill>
            <a:srgbClr val="40A693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7" name="任意多边形 24"/>
          <p:cNvSpPr/>
          <p:nvPr>
            <p:custDataLst>
              <p:tags r:id="rId14"/>
            </p:custDataLst>
          </p:nvPr>
        </p:nvSpPr>
        <p:spPr bwMode="auto">
          <a:xfrm>
            <a:off x="5905215" y="2055579"/>
            <a:ext cx="383655" cy="3695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8" name="任意多边形 86"/>
          <p:cNvSpPr/>
          <p:nvPr>
            <p:custDataLst>
              <p:tags r:id="rId15"/>
            </p:custDataLst>
          </p:nvPr>
        </p:nvSpPr>
        <p:spPr>
          <a:xfrm>
            <a:off x="4834056" y="3895715"/>
            <a:ext cx="414541" cy="414583"/>
          </a:xfrm>
          <a:custGeom>
            <a:avLst/>
            <a:gdLst/>
            <a:ahLst/>
            <a:cxnLst/>
            <a:rect l="0" t="0" r="0" b="0"/>
            <a:pathLst>
              <a:path w="12725400" h="12726672">
                <a:moveTo>
                  <a:pt x="5332730" y="7392670"/>
                </a:moveTo>
                <a:cubicBezTo>
                  <a:pt x="4206240" y="6267450"/>
                  <a:pt x="3129280" y="4963160"/>
                  <a:pt x="3646170" y="4447540"/>
                </a:cubicBezTo>
                <a:cubicBezTo>
                  <a:pt x="4384040" y="3709670"/>
                  <a:pt x="5026660" y="3255010"/>
                  <a:pt x="3719830" y="1628140"/>
                </a:cubicBezTo>
                <a:cubicBezTo>
                  <a:pt x="2411730" y="0"/>
                  <a:pt x="1539240" y="1249680"/>
                  <a:pt x="824230" y="1964690"/>
                </a:cubicBezTo>
                <a:cubicBezTo>
                  <a:pt x="0" y="2790190"/>
                  <a:pt x="781050" y="5864860"/>
                  <a:pt x="3820160" y="8905240"/>
                </a:cubicBezTo>
                <a:cubicBezTo>
                  <a:pt x="6859270" y="11944350"/>
                  <a:pt x="9935210" y="12726671"/>
                  <a:pt x="10760710" y="11901171"/>
                </a:cubicBezTo>
                <a:cubicBezTo>
                  <a:pt x="11475720" y="11186161"/>
                  <a:pt x="12725399" y="10314940"/>
                  <a:pt x="11098529" y="9006840"/>
                </a:cubicBezTo>
                <a:cubicBezTo>
                  <a:pt x="9471629" y="7698779"/>
                  <a:pt x="9016999" y="8341360"/>
                  <a:pt x="8279129" y="9080500"/>
                </a:cubicBezTo>
                <a:cubicBezTo>
                  <a:pt x="7762239" y="9594850"/>
                  <a:pt x="6459220" y="8517890"/>
                  <a:pt x="5332729" y="7392671"/>
                </a:cubicBezTo>
              </a:path>
            </a:pathLst>
          </a:custGeom>
          <a:solidFill>
            <a:srgbClr val="FFFFFF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任意多边形 28"/>
          <p:cNvSpPr/>
          <p:nvPr>
            <p:custDataLst>
              <p:tags r:id="rId16"/>
            </p:custDataLst>
          </p:nvPr>
        </p:nvSpPr>
        <p:spPr bwMode="auto">
          <a:xfrm>
            <a:off x="7059794" y="2575747"/>
            <a:ext cx="383655" cy="3695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0" name="任意多边形 81"/>
          <p:cNvSpPr/>
          <p:nvPr>
            <p:custDataLst>
              <p:tags r:id="rId17"/>
            </p:custDataLst>
          </p:nvPr>
        </p:nvSpPr>
        <p:spPr bwMode="auto">
          <a:xfrm>
            <a:off x="5905215" y="4553104"/>
            <a:ext cx="383655" cy="3695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1" name="任意多边形 26"/>
          <p:cNvSpPr/>
          <p:nvPr>
            <p:custDataLst>
              <p:tags r:id="rId18"/>
            </p:custDataLst>
          </p:nvPr>
        </p:nvSpPr>
        <p:spPr bwMode="auto">
          <a:xfrm>
            <a:off x="7059794" y="3918241"/>
            <a:ext cx="383655" cy="369530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2" name="PA_ImportSvg_636905887840661777"/>
          <p:cNvSpPr/>
          <p:nvPr>
            <p:custDataLst>
              <p:tags r:id="rId19"/>
            </p:custDataLst>
          </p:nvPr>
        </p:nvSpPr>
        <p:spPr>
          <a:xfrm>
            <a:off x="4834255" y="2553221"/>
            <a:ext cx="414142" cy="414583"/>
          </a:xfrm>
          <a:custGeom>
            <a:avLst/>
            <a:gdLst/>
            <a:ahLst/>
            <a:cxnLst/>
            <a:rect l="l" t="t" r="r" b="b"/>
            <a:pathLst>
              <a:path w="12174156" h="12187135">
                <a:moveTo>
                  <a:pt x="6087078" y="1"/>
                </a:moveTo>
                <a:cubicBezTo>
                  <a:pt x="7346026" y="1"/>
                  <a:pt x="7346026" y="1"/>
                  <a:pt x="8455717" y="480218"/>
                </a:cubicBezTo>
                <a:cubicBezTo>
                  <a:pt x="9565411" y="960426"/>
                  <a:pt x="9565411" y="960426"/>
                  <a:pt x="10389565" y="1784592"/>
                </a:cubicBezTo>
                <a:cubicBezTo>
                  <a:pt x="11213724" y="2608752"/>
                  <a:pt x="11213724" y="2608752"/>
                  <a:pt x="11693938" y="3718439"/>
                </a:cubicBezTo>
                <a:cubicBezTo>
                  <a:pt x="12174145" y="4828130"/>
                  <a:pt x="12174145" y="4828130"/>
                  <a:pt x="12174156" y="6087078"/>
                </a:cubicBezTo>
                <a:cubicBezTo>
                  <a:pt x="12174156" y="7359005"/>
                  <a:pt x="12174156" y="7359005"/>
                  <a:pt x="11693938" y="8468696"/>
                </a:cubicBezTo>
                <a:cubicBezTo>
                  <a:pt x="11213731" y="9578391"/>
                  <a:pt x="11213731" y="9578391"/>
                  <a:pt x="10389565" y="10402543"/>
                </a:cubicBezTo>
                <a:cubicBezTo>
                  <a:pt x="9565406" y="11226702"/>
                  <a:pt x="9565406" y="11226702"/>
                  <a:pt x="8455717" y="11706917"/>
                </a:cubicBezTo>
                <a:cubicBezTo>
                  <a:pt x="7346025" y="12187124"/>
                  <a:pt x="7346025" y="12187124"/>
                  <a:pt x="6087078" y="12187134"/>
                </a:cubicBezTo>
                <a:cubicBezTo>
                  <a:pt x="4828132" y="12187134"/>
                  <a:pt x="4828132" y="12187134"/>
                  <a:pt x="3718440" y="11706917"/>
                </a:cubicBezTo>
                <a:cubicBezTo>
                  <a:pt x="2608743" y="11226708"/>
                  <a:pt x="2608743" y="11226708"/>
                  <a:pt x="1784592" y="10402543"/>
                </a:cubicBezTo>
                <a:cubicBezTo>
                  <a:pt x="960434" y="9578385"/>
                  <a:pt x="960434" y="9578385"/>
                  <a:pt x="480218" y="8468695"/>
                </a:cubicBezTo>
                <a:cubicBezTo>
                  <a:pt x="11" y="7359001"/>
                  <a:pt x="11" y="7359001"/>
                  <a:pt x="1" y="6087078"/>
                </a:cubicBezTo>
                <a:cubicBezTo>
                  <a:pt x="1" y="4828130"/>
                  <a:pt x="1" y="4828130"/>
                  <a:pt x="480218" y="3718439"/>
                </a:cubicBezTo>
                <a:cubicBezTo>
                  <a:pt x="960426" y="2608744"/>
                  <a:pt x="960426" y="2608744"/>
                  <a:pt x="1784592" y="1784591"/>
                </a:cubicBezTo>
                <a:cubicBezTo>
                  <a:pt x="2608751" y="960432"/>
                  <a:pt x="2608751" y="960432"/>
                  <a:pt x="3718440" y="480218"/>
                </a:cubicBezTo>
                <a:cubicBezTo>
                  <a:pt x="4828132" y="11"/>
                  <a:pt x="4828132" y="11"/>
                  <a:pt x="6087078" y="0"/>
                </a:cubicBezTo>
                <a:moveTo>
                  <a:pt x="7748370" y="7774327"/>
                </a:moveTo>
                <a:cubicBezTo>
                  <a:pt x="7787306" y="7722412"/>
                  <a:pt x="7787306" y="7722412"/>
                  <a:pt x="7709434" y="7644539"/>
                </a:cubicBezTo>
                <a:cubicBezTo>
                  <a:pt x="7631561" y="7566666"/>
                  <a:pt x="7631561" y="7566666"/>
                  <a:pt x="7527730" y="7469325"/>
                </a:cubicBezTo>
                <a:cubicBezTo>
                  <a:pt x="7423895" y="7371988"/>
                  <a:pt x="7423895" y="7371988"/>
                  <a:pt x="7346026" y="7268153"/>
                </a:cubicBezTo>
                <a:cubicBezTo>
                  <a:pt x="7268152" y="7164321"/>
                  <a:pt x="7268152" y="7164321"/>
                  <a:pt x="7294111" y="7073470"/>
                </a:cubicBezTo>
                <a:cubicBezTo>
                  <a:pt x="7359005" y="6865808"/>
                  <a:pt x="7359005" y="6865808"/>
                  <a:pt x="7339537" y="6768467"/>
                </a:cubicBezTo>
                <a:cubicBezTo>
                  <a:pt x="7320068" y="6671126"/>
                  <a:pt x="7320068" y="6671126"/>
                  <a:pt x="7216238" y="6638679"/>
                </a:cubicBezTo>
                <a:cubicBezTo>
                  <a:pt x="7112406" y="6606239"/>
                  <a:pt x="7112406" y="6606239"/>
                  <a:pt x="6917725" y="6612721"/>
                </a:cubicBezTo>
                <a:cubicBezTo>
                  <a:pt x="6723043" y="6619214"/>
                  <a:pt x="6723043" y="6619214"/>
                  <a:pt x="6450486" y="6619211"/>
                </a:cubicBezTo>
                <a:cubicBezTo>
                  <a:pt x="6307719" y="6619211"/>
                  <a:pt x="6307719" y="6619211"/>
                  <a:pt x="6216867" y="6632190"/>
                </a:cubicBezTo>
                <a:cubicBezTo>
                  <a:pt x="6126015" y="6645169"/>
                  <a:pt x="6126015" y="6645169"/>
                  <a:pt x="6048143" y="6651659"/>
                </a:cubicBezTo>
                <a:cubicBezTo>
                  <a:pt x="5970269" y="6658143"/>
                  <a:pt x="5970269" y="6658143"/>
                  <a:pt x="5879418" y="6664638"/>
                </a:cubicBezTo>
                <a:cubicBezTo>
                  <a:pt x="5788567" y="6671134"/>
                  <a:pt x="5788567" y="6671134"/>
                  <a:pt x="5671757" y="6658148"/>
                </a:cubicBezTo>
                <a:cubicBezTo>
                  <a:pt x="5490053" y="6645169"/>
                  <a:pt x="5490053" y="6645169"/>
                  <a:pt x="5392712" y="6593254"/>
                </a:cubicBezTo>
                <a:cubicBezTo>
                  <a:pt x="5295368" y="6541343"/>
                  <a:pt x="5295368" y="6541343"/>
                  <a:pt x="5211008" y="6489423"/>
                </a:cubicBezTo>
                <a:cubicBezTo>
                  <a:pt x="5126648" y="6437503"/>
                  <a:pt x="5126648" y="6437503"/>
                  <a:pt x="4996857" y="6398571"/>
                </a:cubicBezTo>
                <a:cubicBezTo>
                  <a:pt x="4867069" y="6359633"/>
                  <a:pt x="4867069" y="6359633"/>
                  <a:pt x="4620471" y="6346655"/>
                </a:cubicBezTo>
                <a:cubicBezTo>
                  <a:pt x="4270042" y="6333677"/>
                  <a:pt x="4270042" y="6333677"/>
                  <a:pt x="4120786" y="6314208"/>
                </a:cubicBezTo>
                <a:cubicBezTo>
                  <a:pt x="3971528" y="6294744"/>
                  <a:pt x="3971528" y="6294744"/>
                  <a:pt x="3906635" y="6275272"/>
                </a:cubicBezTo>
                <a:cubicBezTo>
                  <a:pt x="3841740" y="6255802"/>
                  <a:pt x="3841740" y="6255802"/>
                  <a:pt x="3802804" y="6249314"/>
                </a:cubicBezTo>
                <a:cubicBezTo>
                  <a:pt x="3763867" y="6242826"/>
                  <a:pt x="3763867" y="6242826"/>
                  <a:pt x="3647058" y="6242825"/>
                </a:cubicBezTo>
                <a:cubicBezTo>
                  <a:pt x="3530248" y="6255803"/>
                  <a:pt x="3530248" y="6255803"/>
                  <a:pt x="3290140" y="6359634"/>
                </a:cubicBezTo>
                <a:cubicBezTo>
                  <a:pt x="3050040" y="6463485"/>
                  <a:pt x="3050040" y="6463485"/>
                  <a:pt x="2803433" y="6599742"/>
                </a:cubicBezTo>
                <a:cubicBezTo>
                  <a:pt x="2556822" y="6735991"/>
                  <a:pt x="2556822" y="6735991"/>
                  <a:pt x="2375131" y="6878787"/>
                </a:cubicBezTo>
                <a:cubicBezTo>
                  <a:pt x="2193429" y="7021568"/>
                  <a:pt x="2193429" y="7021568"/>
                  <a:pt x="2193427" y="7112406"/>
                </a:cubicBezTo>
                <a:cubicBezTo>
                  <a:pt x="2193427" y="7371984"/>
                  <a:pt x="2193427" y="7371984"/>
                  <a:pt x="2225874" y="7527729"/>
                </a:cubicBezTo>
                <a:cubicBezTo>
                  <a:pt x="2258326" y="7683474"/>
                  <a:pt x="2258326" y="7683474"/>
                  <a:pt x="2316726" y="7767838"/>
                </a:cubicBezTo>
                <a:cubicBezTo>
                  <a:pt x="2375123" y="7852204"/>
                  <a:pt x="2375123" y="7852204"/>
                  <a:pt x="2440025" y="7904115"/>
                </a:cubicBezTo>
                <a:cubicBezTo>
                  <a:pt x="2504932" y="7956022"/>
                  <a:pt x="2504932" y="7956022"/>
                  <a:pt x="2569814" y="8020925"/>
                </a:cubicBezTo>
                <a:cubicBezTo>
                  <a:pt x="2634695" y="8085829"/>
                  <a:pt x="2634695" y="8085829"/>
                  <a:pt x="2745028" y="8111777"/>
                </a:cubicBezTo>
                <a:cubicBezTo>
                  <a:pt x="2855364" y="8137717"/>
                  <a:pt x="2855364" y="8137717"/>
                  <a:pt x="2985137" y="8144224"/>
                </a:cubicBezTo>
                <a:cubicBezTo>
                  <a:pt x="3114911" y="8150730"/>
                  <a:pt x="3114911" y="8150730"/>
                  <a:pt x="3225246" y="8176671"/>
                </a:cubicBezTo>
                <a:cubicBezTo>
                  <a:pt x="3335581" y="8202610"/>
                  <a:pt x="3335581" y="8202610"/>
                  <a:pt x="3400460" y="8267523"/>
                </a:cubicBezTo>
                <a:cubicBezTo>
                  <a:pt x="3530249" y="8423269"/>
                  <a:pt x="3530249" y="8423269"/>
                  <a:pt x="3673016" y="8397311"/>
                </a:cubicBezTo>
                <a:cubicBezTo>
                  <a:pt x="3815781" y="8371340"/>
                  <a:pt x="3815781" y="8371340"/>
                  <a:pt x="3926103" y="8312949"/>
                </a:cubicBezTo>
                <a:cubicBezTo>
                  <a:pt x="4036427" y="8254560"/>
                  <a:pt x="4036427" y="8254560"/>
                  <a:pt x="4107807" y="8267523"/>
                </a:cubicBezTo>
                <a:cubicBezTo>
                  <a:pt x="4179187" y="8280482"/>
                  <a:pt x="4179187" y="8280482"/>
                  <a:pt x="4192169" y="8514121"/>
                </a:cubicBezTo>
                <a:cubicBezTo>
                  <a:pt x="4192169" y="8617952"/>
                  <a:pt x="4192169" y="8617952"/>
                  <a:pt x="4231106" y="8669867"/>
                </a:cubicBezTo>
                <a:cubicBezTo>
                  <a:pt x="4270042" y="8721783"/>
                  <a:pt x="4270042" y="8721783"/>
                  <a:pt x="4334936" y="8747740"/>
                </a:cubicBezTo>
                <a:lnTo>
                  <a:pt x="4490682" y="8825613"/>
                </a:lnTo>
                <a:cubicBezTo>
                  <a:pt x="4581534" y="8877528"/>
                  <a:pt x="4581534" y="8877528"/>
                  <a:pt x="4685365" y="8968380"/>
                </a:cubicBezTo>
                <a:cubicBezTo>
                  <a:pt x="4789196" y="9072211"/>
                  <a:pt x="4789196" y="9072211"/>
                  <a:pt x="4756749" y="9163063"/>
                </a:cubicBezTo>
                <a:cubicBezTo>
                  <a:pt x="4724308" y="9253917"/>
                  <a:pt x="4724308" y="9253917"/>
                  <a:pt x="4659407" y="9338277"/>
                </a:cubicBezTo>
                <a:cubicBezTo>
                  <a:pt x="4594510" y="9422639"/>
                  <a:pt x="4594510" y="9422639"/>
                  <a:pt x="4536108" y="9519980"/>
                </a:cubicBezTo>
                <a:cubicBezTo>
                  <a:pt x="4477711" y="9617324"/>
                  <a:pt x="4477711" y="9617324"/>
                  <a:pt x="4542598" y="9708174"/>
                </a:cubicBezTo>
                <a:cubicBezTo>
                  <a:pt x="4633450" y="9850941"/>
                  <a:pt x="4633450" y="9850941"/>
                  <a:pt x="4737280" y="9915835"/>
                </a:cubicBezTo>
                <a:cubicBezTo>
                  <a:pt x="4841106" y="9980738"/>
                  <a:pt x="4841106" y="9980738"/>
                  <a:pt x="4938453" y="10026156"/>
                </a:cubicBezTo>
                <a:cubicBezTo>
                  <a:pt x="5035800" y="10071570"/>
                  <a:pt x="5035800" y="10071570"/>
                  <a:pt x="5113667" y="10129987"/>
                </a:cubicBezTo>
                <a:cubicBezTo>
                  <a:pt x="5191532" y="10188406"/>
                  <a:pt x="5191532" y="10188406"/>
                  <a:pt x="5217498" y="10318180"/>
                </a:cubicBezTo>
                <a:cubicBezTo>
                  <a:pt x="5217498" y="10357116"/>
                  <a:pt x="5217498" y="10357116"/>
                  <a:pt x="5308350" y="10467436"/>
                </a:cubicBezTo>
                <a:cubicBezTo>
                  <a:pt x="5399197" y="10577761"/>
                  <a:pt x="5399197" y="10577761"/>
                  <a:pt x="5483564" y="10694566"/>
                </a:cubicBezTo>
                <a:cubicBezTo>
                  <a:pt x="5567931" y="10811371"/>
                  <a:pt x="5567931" y="10811371"/>
                  <a:pt x="5619842" y="10889249"/>
                </a:cubicBezTo>
                <a:cubicBezTo>
                  <a:pt x="5671758" y="10967123"/>
                  <a:pt x="5671758" y="10967123"/>
                  <a:pt x="5593884" y="10954143"/>
                </a:cubicBezTo>
                <a:cubicBezTo>
                  <a:pt x="5749631" y="10980101"/>
                  <a:pt x="5749631" y="10980101"/>
                  <a:pt x="5924845" y="10980101"/>
                </a:cubicBezTo>
                <a:cubicBezTo>
                  <a:pt x="6100059" y="10980101"/>
                  <a:pt x="6100059" y="10980101"/>
                  <a:pt x="6151974" y="10915206"/>
                </a:cubicBezTo>
                <a:lnTo>
                  <a:pt x="6177932" y="10889249"/>
                </a:lnTo>
                <a:lnTo>
                  <a:pt x="6177932" y="10876270"/>
                </a:lnTo>
                <a:lnTo>
                  <a:pt x="6216868" y="10863291"/>
                </a:lnTo>
                <a:cubicBezTo>
                  <a:pt x="6242825" y="10850312"/>
                  <a:pt x="6242825" y="10850312"/>
                  <a:pt x="6288252" y="10830844"/>
                </a:cubicBezTo>
                <a:cubicBezTo>
                  <a:pt x="6333678" y="10811374"/>
                  <a:pt x="6333678" y="10811374"/>
                  <a:pt x="6411551" y="10746481"/>
                </a:cubicBezTo>
                <a:cubicBezTo>
                  <a:pt x="6567297" y="10642651"/>
                  <a:pt x="6567297" y="10642651"/>
                  <a:pt x="6710064" y="10473926"/>
                </a:cubicBezTo>
                <a:cubicBezTo>
                  <a:pt x="6852842" y="10305211"/>
                  <a:pt x="6852842" y="10305211"/>
                  <a:pt x="6956662" y="10104029"/>
                </a:cubicBezTo>
                <a:cubicBezTo>
                  <a:pt x="7060496" y="9902855"/>
                  <a:pt x="7060496" y="9902855"/>
                  <a:pt x="7131877" y="9695196"/>
                </a:cubicBezTo>
                <a:cubicBezTo>
                  <a:pt x="7203257" y="9487537"/>
                  <a:pt x="7203257" y="9487537"/>
                  <a:pt x="7229218" y="9305831"/>
                </a:cubicBezTo>
                <a:cubicBezTo>
                  <a:pt x="7255175" y="9137106"/>
                  <a:pt x="7255175" y="9137106"/>
                  <a:pt x="7313580" y="9059233"/>
                </a:cubicBezTo>
                <a:cubicBezTo>
                  <a:pt x="7371985" y="8981359"/>
                  <a:pt x="7371985" y="8981359"/>
                  <a:pt x="7417411" y="8922955"/>
                </a:cubicBezTo>
                <a:cubicBezTo>
                  <a:pt x="7462842" y="8864554"/>
                  <a:pt x="7462842" y="8864554"/>
                  <a:pt x="7495284" y="8767208"/>
                </a:cubicBezTo>
                <a:cubicBezTo>
                  <a:pt x="7527724" y="8669862"/>
                  <a:pt x="7527724" y="8669862"/>
                  <a:pt x="7488794" y="8436248"/>
                </a:cubicBezTo>
                <a:cubicBezTo>
                  <a:pt x="7449858" y="8137735"/>
                  <a:pt x="7449858" y="8137735"/>
                  <a:pt x="7560178" y="8001457"/>
                </a:cubicBezTo>
                <a:cubicBezTo>
                  <a:pt x="7670495" y="7865178"/>
                  <a:pt x="7670495" y="7865178"/>
                  <a:pt x="7748371" y="7774327"/>
                </a:cubicBezTo>
                <a:moveTo>
                  <a:pt x="9033275" y="9812006"/>
                </a:moveTo>
                <a:cubicBezTo>
                  <a:pt x="9214979" y="9591366"/>
                  <a:pt x="9214979" y="9591366"/>
                  <a:pt x="9221468" y="9448599"/>
                </a:cubicBezTo>
                <a:cubicBezTo>
                  <a:pt x="9227952" y="9305831"/>
                  <a:pt x="9227952" y="9305831"/>
                  <a:pt x="8916465" y="9227959"/>
                </a:cubicBezTo>
                <a:cubicBezTo>
                  <a:pt x="8591994" y="9150086"/>
                  <a:pt x="8591994" y="9150086"/>
                  <a:pt x="8455717" y="9143596"/>
                </a:cubicBezTo>
                <a:cubicBezTo>
                  <a:pt x="8319440" y="9137098"/>
                  <a:pt x="8319440" y="9137098"/>
                  <a:pt x="8202629" y="9279874"/>
                </a:cubicBezTo>
                <a:cubicBezTo>
                  <a:pt x="8085814" y="9422646"/>
                  <a:pt x="8085814" y="9422646"/>
                  <a:pt x="8033904" y="9571898"/>
                </a:cubicBezTo>
                <a:cubicBezTo>
                  <a:pt x="7981988" y="9721148"/>
                  <a:pt x="7981988" y="9721148"/>
                  <a:pt x="8059862" y="9980731"/>
                </a:cubicBezTo>
                <a:cubicBezTo>
                  <a:pt x="8098798" y="10097541"/>
                  <a:pt x="8098798" y="10097541"/>
                  <a:pt x="8124756" y="10168924"/>
                </a:cubicBezTo>
                <a:cubicBezTo>
                  <a:pt x="8150710" y="10240309"/>
                  <a:pt x="8150710" y="10240309"/>
                  <a:pt x="8189651" y="10259776"/>
                </a:cubicBezTo>
                <a:cubicBezTo>
                  <a:pt x="8228592" y="10279243"/>
                  <a:pt x="8228592" y="10279243"/>
                  <a:pt x="8306461" y="10272755"/>
                </a:cubicBezTo>
                <a:cubicBezTo>
                  <a:pt x="8384330" y="10266271"/>
                  <a:pt x="8384330" y="10266271"/>
                  <a:pt x="8527101" y="10227329"/>
                </a:cubicBezTo>
                <a:cubicBezTo>
                  <a:pt x="8682847" y="10188393"/>
                  <a:pt x="8682847" y="10188393"/>
                  <a:pt x="8825614" y="10045626"/>
                </a:cubicBezTo>
                <a:cubicBezTo>
                  <a:pt x="8968382" y="9902859"/>
                  <a:pt x="8968382" y="9902859"/>
                  <a:pt x="9033276" y="9812007"/>
                </a:cubicBezTo>
                <a:moveTo>
                  <a:pt x="9383704" y="6022184"/>
                </a:moveTo>
                <a:cubicBezTo>
                  <a:pt x="9474556" y="5931332"/>
                  <a:pt x="9474556" y="5931332"/>
                  <a:pt x="9688707" y="5885906"/>
                </a:cubicBezTo>
                <a:cubicBezTo>
                  <a:pt x="9902855" y="5840465"/>
                  <a:pt x="9902855" y="5840465"/>
                  <a:pt x="10123499" y="5769097"/>
                </a:cubicBezTo>
                <a:cubicBezTo>
                  <a:pt x="10344147" y="5697744"/>
                  <a:pt x="10344147" y="5697744"/>
                  <a:pt x="10512864" y="5567924"/>
                </a:cubicBezTo>
                <a:cubicBezTo>
                  <a:pt x="10681573" y="5438095"/>
                  <a:pt x="10681573" y="5438095"/>
                  <a:pt x="10694568" y="5204517"/>
                </a:cubicBezTo>
                <a:cubicBezTo>
                  <a:pt x="10707545" y="4970938"/>
                  <a:pt x="10707545" y="4970938"/>
                  <a:pt x="10694568" y="4776215"/>
                </a:cubicBezTo>
                <a:cubicBezTo>
                  <a:pt x="10681600" y="4581491"/>
                  <a:pt x="10681600" y="4581491"/>
                  <a:pt x="10616695" y="4386850"/>
                </a:cubicBezTo>
                <a:cubicBezTo>
                  <a:pt x="10551795" y="4192206"/>
                  <a:pt x="10551795" y="4192206"/>
                  <a:pt x="10441481" y="3978016"/>
                </a:cubicBezTo>
                <a:cubicBezTo>
                  <a:pt x="10331166" y="3763826"/>
                  <a:pt x="10331166" y="3763826"/>
                  <a:pt x="10162436" y="3491309"/>
                </a:cubicBezTo>
                <a:cubicBezTo>
                  <a:pt x="9980732" y="3205775"/>
                  <a:pt x="9980732" y="3205775"/>
                  <a:pt x="9831475" y="3011092"/>
                </a:cubicBezTo>
                <a:cubicBezTo>
                  <a:pt x="9682205" y="2816419"/>
                  <a:pt x="9682205" y="2816419"/>
                  <a:pt x="9539451" y="2680132"/>
                </a:cubicBezTo>
                <a:cubicBezTo>
                  <a:pt x="9396691" y="2543850"/>
                  <a:pt x="9396691" y="2543850"/>
                  <a:pt x="9240938" y="2433534"/>
                </a:cubicBezTo>
                <a:cubicBezTo>
                  <a:pt x="9085186" y="2323215"/>
                  <a:pt x="9085186" y="2323215"/>
                  <a:pt x="8890509" y="2206404"/>
                </a:cubicBezTo>
                <a:cubicBezTo>
                  <a:pt x="8682847" y="2089594"/>
                  <a:pt x="8682847" y="2089594"/>
                  <a:pt x="8481676" y="1953316"/>
                </a:cubicBezTo>
                <a:cubicBezTo>
                  <a:pt x="8280493" y="1817055"/>
                  <a:pt x="8280493" y="1817055"/>
                  <a:pt x="8046884" y="1771613"/>
                </a:cubicBezTo>
                <a:cubicBezTo>
                  <a:pt x="7813277" y="1726162"/>
                  <a:pt x="7813277" y="1726162"/>
                  <a:pt x="7540710" y="1830017"/>
                </a:cubicBezTo>
                <a:cubicBezTo>
                  <a:pt x="7268146" y="1933881"/>
                  <a:pt x="7268146" y="1933881"/>
                  <a:pt x="6917725" y="2284277"/>
                </a:cubicBezTo>
                <a:lnTo>
                  <a:pt x="6697085" y="2517896"/>
                </a:lnTo>
                <a:cubicBezTo>
                  <a:pt x="6554318" y="2647685"/>
                  <a:pt x="6554318" y="2647685"/>
                  <a:pt x="6398572" y="2764494"/>
                </a:cubicBezTo>
                <a:cubicBezTo>
                  <a:pt x="6242825" y="2881304"/>
                  <a:pt x="6242825" y="2881304"/>
                  <a:pt x="6100058" y="2965666"/>
                </a:cubicBezTo>
                <a:cubicBezTo>
                  <a:pt x="5957292" y="3050030"/>
                  <a:pt x="5957292" y="3050030"/>
                  <a:pt x="5840481" y="3050029"/>
                </a:cubicBezTo>
                <a:cubicBezTo>
                  <a:pt x="5736650" y="3050029"/>
                  <a:pt x="5736650" y="3050029"/>
                  <a:pt x="5516010" y="3075986"/>
                </a:cubicBezTo>
                <a:cubicBezTo>
                  <a:pt x="5295370" y="3101945"/>
                  <a:pt x="5295370" y="3101945"/>
                  <a:pt x="5068240" y="3205775"/>
                </a:cubicBezTo>
                <a:cubicBezTo>
                  <a:pt x="4841116" y="3309617"/>
                  <a:pt x="4841116" y="3309617"/>
                  <a:pt x="4678875" y="3497799"/>
                </a:cubicBezTo>
                <a:cubicBezTo>
                  <a:pt x="4516621" y="3685970"/>
                  <a:pt x="4516621" y="3685970"/>
                  <a:pt x="4542597" y="3997484"/>
                </a:cubicBezTo>
                <a:cubicBezTo>
                  <a:pt x="4555576" y="4347913"/>
                  <a:pt x="4555576" y="4347913"/>
                  <a:pt x="4665896" y="4451744"/>
                </a:cubicBezTo>
                <a:cubicBezTo>
                  <a:pt x="4776224" y="4555566"/>
                  <a:pt x="4776224" y="4555566"/>
                  <a:pt x="4951431" y="4568553"/>
                </a:cubicBezTo>
                <a:cubicBezTo>
                  <a:pt x="5126637" y="4581542"/>
                  <a:pt x="5126637" y="4581542"/>
                  <a:pt x="5366754" y="4594511"/>
                </a:cubicBezTo>
                <a:cubicBezTo>
                  <a:pt x="5606871" y="4607473"/>
                  <a:pt x="5606871" y="4607473"/>
                  <a:pt x="5879418" y="4763236"/>
                </a:cubicBezTo>
                <a:cubicBezTo>
                  <a:pt x="6203889" y="4841109"/>
                  <a:pt x="6203889" y="4841109"/>
                  <a:pt x="6489424" y="4918982"/>
                </a:cubicBezTo>
                <a:cubicBezTo>
                  <a:pt x="6736022" y="4983876"/>
                  <a:pt x="6736022" y="4983876"/>
                  <a:pt x="6989109" y="5081217"/>
                </a:cubicBezTo>
                <a:cubicBezTo>
                  <a:pt x="7242192" y="5178569"/>
                  <a:pt x="7242192" y="5178569"/>
                  <a:pt x="7410922" y="5282389"/>
                </a:cubicBezTo>
                <a:cubicBezTo>
                  <a:pt x="7605604" y="5399199"/>
                  <a:pt x="7605604" y="5399199"/>
                  <a:pt x="7566668" y="5587392"/>
                </a:cubicBezTo>
                <a:cubicBezTo>
                  <a:pt x="7527729" y="5775585"/>
                  <a:pt x="7527729" y="5775585"/>
                  <a:pt x="7430390" y="5970268"/>
                </a:cubicBezTo>
                <a:cubicBezTo>
                  <a:pt x="7333067" y="6164959"/>
                  <a:pt x="7333067" y="6164959"/>
                  <a:pt x="7268154" y="6346654"/>
                </a:cubicBezTo>
                <a:cubicBezTo>
                  <a:pt x="7203241" y="6528350"/>
                  <a:pt x="7203241" y="6528350"/>
                  <a:pt x="7346027" y="6632189"/>
                </a:cubicBezTo>
                <a:cubicBezTo>
                  <a:pt x="7540710" y="6774956"/>
                  <a:pt x="7540710" y="6774956"/>
                  <a:pt x="7631562" y="6813893"/>
                </a:cubicBezTo>
                <a:cubicBezTo>
                  <a:pt x="7722413" y="6852832"/>
                  <a:pt x="7722413" y="6852832"/>
                  <a:pt x="7826244" y="6833361"/>
                </a:cubicBezTo>
                <a:cubicBezTo>
                  <a:pt x="7930076" y="6813892"/>
                  <a:pt x="7930076" y="6813892"/>
                  <a:pt x="8111779" y="6774956"/>
                </a:cubicBezTo>
                <a:cubicBezTo>
                  <a:pt x="8293485" y="6736036"/>
                  <a:pt x="8293485" y="6736036"/>
                  <a:pt x="8669869" y="6736020"/>
                </a:cubicBezTo>
                <a:cubicBezTo>
                  <a:pt x="8566038" y="6736020"/>
                  <a:pt x="8566038" y="6736020"/>
                  <a:pt x="8630932" y="6658147"/>
                </a:cubicBezTo>
                <a:cubicBezTo>
                  <a:pt x="8695832" y="6580279"/>
                  <a:pt x="8695832" y="6580279"/>
                  <a:pt x="8832105" y="6463465"/>
                </a:cubicBezTo>
                <a:cubicBezTo>
                  <a:pt x="8968385" y="6346659"/>
                  <a:pt x="8968385" y="6346659"/>
                  <a:pt x="9124129" y="6223356"/>
                </a:cubicBezTo>
                <a:cubicBezTo>
                  <a:pt x="9279869" y="6100050"/>
                  <a:pt x="9279869" y="6100050"/>
                  <a:pt x="9383706" y="6022184"/>
                </a:cubicBezTo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文本框 82"/>
          <p:cNvSpPr txBox="1"/>
          <p:nvPr>
            <p:custDataLst>
              <p:tags r:id="rId20"/>
            </p:custDataLst>
          </p:nvPr>
        </p:nvSpPr>
        <p:spPr>
          <a:xfrm>
            <a:off x="1457109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chemeClr val="tx1"/>
                </a:solidFill>
                <a:sym typeface="Arial" panose="020B0604020202020204" pitchFamily="34" charset="0"/>
              </a:rPr>
              <a:t>数据服务中心</a:t>
            </a:r>
            <a:endParaRPr lang="zh-CN" altLang="en-US" sz="2000" b="1" spc="150" dirty="0">
              <a:solidFill>
                <a:schemeClr val="tx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21"/>
            </p:custDataLst>
          </p:nvPr>
        </p:nvSpPr>
        <p:spPr>
          <a:xfrm>
            <a:off x="1457325" y="1776730"/>
            <a:ext cx="2708910" cy="857250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西北地区至全国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物流数据中心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贸易数据中心</a:t>
            </a:r>
          </a:p>
        </p:txBody>
      </p:sp>
      <p:sp>
        <p:nvSpPr>
          <p:cNvPr id="85" name="文本框 84"/>
          <p:cNvSpPr txBox="1"/>
          <p:nvPr>
            <p:custDataLst>
              <p:tags r:id="rId22"/>
            </p:custDataLst>
          </p:nvPr>
        </p:nvSpPr>
        <p:spPr>
          <a:xfrm>
            <a:off x="1457109" y="287248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chemeClr val="tx1"/>
                </a:solidFill>
                <a:sym typeface="Arial" panose="020B0604020202020204" pitchFamily="34" charset="0"/>
              </a:rPr>
              <a:t>物流金融服务中心</a:t>
            </a:r>
            <a:endParaRPr lang="zh-CN" altLang="en-US" sz="2000" b="1" spc="150" dirty="0">
              <a:solidFill>
                <a:schemeClr val="tx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>
            <p:custDataLst>
              <p:tags r:id="rId23"/>
            </p:custDataLst>
          </p:nvPr>
        </p:nvSpPr>
        <p:spPr>
          <a:xfrm>
            <a:off x="1471831" y="3375633"/>
            <a:ext cx="2708910" cy="10852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供应链金融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车后金融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卡友金融</a:t>
            </a:r>
            <a:endParaRPr lang="en-US" altLang="zh-CN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保险金融</a:t>
            </a:r>
          </a:p>
        </p:txBody>
      </p:sp>
      <p:sp>
        <p:nvSpPr>
          <p:cNvPr id="87" name="文本框 86"/>
          <p:cNvSpPr txBox="1"/>
          <p:nvPr>
            <p:custDataLst>
              <p:tags r:id="rId24"/>
            </p:custDataLst>
          </p:nvPr>
        </p:nvSpPr>
        <p:spPr>
          <a:xfrm>
            <a:off x="1457109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chemeClr val="tx1"/>
                </a:solidFill>
                <a:sym typeface="Arial" panose="020B0604020202020204" pitchFamily="34" charset="0"/>
              </a:rPr>
              <a:t>物流行业专业技能学院</a:t>
            </a:r>
            <a:endParaRPr lang="zh-CN" altLang="en-US" sz="2000" b="1" spc="150" dirty="0">
              <a:solidFill>
                <a:schemeClr val="tx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25"/>
            </p:custDataLst>
          </p:nvPr>
        </p:nvSpPr>
        <p:spPr>
          <a:xfrm>
            <a:off x="145732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培养专业物流人才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物流行业人才匹配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减轻社会就业负担</a:t>
            </a:r>
          </a:p>
        </p:txBody>
      </p:sp>
      <p:sp>
        <p:nvSpPr>
          <p:cNvPr id="89" name="文本框 88"/>
          <p:cNvSpPr txBox="1"/>
          <p:nvPr>
            <p:custDataLst>
              <p:tags r:id="rId26"/>
            </p:custDataLst>
          </p:nvPr>
        </p:nvSpPr>
        <p:spPr>
          <a:xfrm>
            <a:off x="8025908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chemeClr val="tx1"/>
                </a:solidFill>
                <a:sym typeface="Arial" panose="020B0604020202020204" pitchFamily="34" charset="0"/>
              </a:rPr>
              <a:t>物流生态链平台</a:t>
            </a:r>
          </a:p>
        </p:txBody>
      </p:sp>
      <p:sp>
        <p:nvSpPr>
          <p:cNvPr id="90" name="文本框 89"/>
          <p:cNvSpPr txBox="1"/>
          <p:nvPr>
            <p:custDataLst>
              <p:tags r:id="rId27"/>
            </p:custDataLst>
          </p:nvPr>
        </p:nvSpPr>
        <p:spPr>
          <a:xfrm>
            <a:off x="8025765" y="1776730"/>
            <a:ext cx="3061970" cy="9709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基于软件、硬件</a:t>
            </a: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上下游系统及衍生产品开发</a:t>
            </a: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网络货运平台技术、运营辅助</a:t>
            </a:r>
          </a:p>
        </p:txBody>
      </p:sp>
      <p:sp>
        <p:nvSpPr>
          <p:cNvPr id="91" name="文本框 90"/>
          <p:cNvSpPr txBox="1"/>
          <p:nvPr>
            <p:custDataLst>
              <p:tags r:id="rId28"/>
            </p:custDataLst>
          </p:nvPr>
        </p:nvSpPr>
        <p:spPr>
          <a:xfrm>
            <a:off x="8025908" y="288264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chemeClr val="tx1"/>
                </a:solidFill>
                <a:sym typeface="Arial" panose="020B0604020202020204" pitchFamily="34" charset="0"/>
              </a:rPr>
              <a:t>卡车及后市场服务平台</a:t>
            </a:r>
          </a:p>
        </p:txBody>
      </p:sp>
      <p:sp>
        <p:nvSpPr>
          <p:cNvPr id="92" name="文本框 91"/>
          <p:cNvSpPr txBox="1"/>
          <p:nvPr>
            <p:custDataLst>
              <p:tags r:id="rId29"/>
            </p:custDataLst>
          </p:nvPr>
        </p:nvSpPr>
        <p:spPr>
          <a:xfrm>
            <a:off x="8025765" y="3467735"/>
            <a:ext cx="3130550" cy="1014730"/>
          </a:xfrm>
          <a:prstGeom prst="rect">
            <a:avLst/>
          </a:prstGeom>
          <a:noFill/>
        </p:spPr>
        <p:txBody>
          <a:bodyPr wrap="square" lIns="90000" tIns="0" rIns="90000" bIns="4680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卡车及二手车销售、出口销售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车后市场服务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汽车之家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全国卡车、货源调度匹配</a:t>
            </a:r>
          </a:p>
        </p:txBody>
      </p:sp>
      <p:sp>
        <p:nvSpPr>
          <p:cNvPr id="93" name="文本框 92"/>
          <p:cNvSpPr txBox="1"/>
          <p:nvPr>
            <p:custDataLst>
              <p:tags r:id="rId30"/>
            </p:custDataLst>
          </p:nvPr>
        </p:nvSpPr>
        <p:spPr>
          <a:xfrm>
            <a:off x="8025908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chemeClr val="tx1"/>
                </a:solidFill>
                <a:sym typeface="Arial" panose="020B0604020202020204" pitchFamily="34" charset="0"/>
              </a:rPr>
              <a:t>卡友社区</a:t>
            </a:r>
            <a:endParaRPr lang="zh-CN" altLang="en-US" sz="2000" b="1" spc="150" dirty="0">
              <a:solidFill>
                <a:schemeClr val="tx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>
            <p:custDataLst>
              <p:tags r:id="rId31"/>
            </p:custDataLst>
          </p:nvPr>
        </p:nvSpPr>
        <p:spPr>
          <a:xfrm>
            <a:off x="802576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打造行业诚信体系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建立行业与政府通道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提升行业服务质量</a:t>
            </a:r>
          </a:p>
        </p:txBody>
      </p:sp>
      <p:sp>
        <p:nvSpPr>
          <p:cNvPr id="2" name="标题 3"/>
          <p:cNvSpPr txBox="1"/>
          <p:nvPr>
            <p:custDataLst>
              <p:tags r:id="rId32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1D6D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3415643"/>
          </a:xfrm>
          <a:prstGeom prst="rect">
            <a:avLst/>
          </a:prstGeom>
          <a:solidFill>
            <a:srgbClr val="0F366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607663" y="756000"/>
            <a:ext cx="10976673" cy="626701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Tx/>
              <a:buNone/>
            </a:pPr>
            <a:r>
              <a:rPr kumimoji="0" lang="zh-CN" altLang="en-US" sz="3200" b="1" i="0" kern="1200" cap="none" spc="300" normalizeH="0" noProof="0" dirty="0">
                <a:ln w="3175">
                  <a:noFill/>
                  <a:prstDash val="dash"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历史成绩</a:t>
            </a:r>
          </a:p>
        </p:txBody>
      </p:sp>
      <p:sp>
        <p:nvSpPr>
          <p:cNvPr id="13" name="Title 6"/>
          <p:cNvSpPr txBox="1"/>
          <p:nvPr>
            <p:custDataLst>
              <p:tags r:id="rId4"/>
            </p:custDataLst>
          </p:nvPr>
        </p:nvSpPr>
        <p:spPr>
          <a:xfrm>
            <a:off x="607663" y="1533901"/>
            <a:ext cx="10976673" cy="6833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108000" tIns="36000" rIns="108000" bIns="36000" anchor="ctr" anchorCtr="1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en-US" altLang="zh-CN" sz="1500" spc="50" dirty="0">
                <a:ln w="3175">
                  <a:noFill/>
                  <a:prstDash val="dash"/>
                </a:ln>
                <a:solidFill>
                  <a:srgbClr val="DEDED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2020年6月16日，陕西省副省长赵刚一行，在榆林市副市长张胜利、绥德县县长姬跃飞等人的陪同下，考察调研绥德网络货运企业运行情况，对绥德县网络货运监管服务平台提出了优化建议并给予了高度认可。</a:t>
            </a:r>
          </a:p>
        </p:txBody>
      </p:sp>
      <p:pic>
        <p:nvPicPr>
          <p:cNvPr id="2" name="图片 1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607663" y="2839445"/>
            <a:ext cx="5418804" cy="3084663"/>
          </a:xfrm>
          <a:prstGeom prst="rect">
            <a:avLst/>
          </a:prstGeom>
        </p:spPr>
      </p:pic>
      <p:pic>
        <p:nvPicPr>
          <p:cNvPr id="3" name="图片 2" descr="placingpictureplaceholder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6121717" y="2839445"/>
            <a:ext cx="5462620" cy="30846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4941606" y="1965973"/>
            <a:ext cx="22802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5400" dirty="0"/>
              <a:t>THANKS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1600" dirty="0"/>
              <a:t>京卡物联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3" y="149607"/>
            <a:ext cx="1423636" cy="3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524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52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5243"/>
  <p:tag name="KSO_WM_TEMPLATE_MASTER_THUMB_INDEX" val="12"/>
  <p:tag name="KSO_WM_SPECIAL_SOURCE" val="bdnull"/>
  <p:tag name="KSO_WM_TEMPLATE_THUMBS_INDEX" val="1、4、7、13、17、19、20、21、22、23、24、25、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524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524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5243"/>
  <p:tag name="KSO_WM_TEMPLATE_MASTER_THUMB_INDEX" val="12"/>
  <p:tag name="KSO_WM_SPECIAL_SOURCE" val="bdnull"/>
  <p:tag name="KSO_WM_TEMPLATE_THUMBS_INDEX" val="1、4、7、13、17、19、20、21、22、23、24、25、2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243_1"/>
  <p:tag name="KSO_WM_TEMPLATE_SUBCATEGORY" val="0"/>
  <p:tag name="KSO_WM_TEMPLATE_MASTER_TYPE" val="1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243"/>
  <p:tag name="KSO_WM_SLIDE_TYPE" val="title"/>
  <p:tag name="KSO_WM_SLIDE_SUBTYPE" val="pureTxt"/>
  <p:tag name="KSO_WM_TEMPLATE_MASTER_THUMB_INDEX" val="12"/>
  <p:tag name="KSO_WM_SLIDE_LAYOUT" val="a_b"/>
  <p:tag name="KSO_WM_SLIDE_LAYOUT_CNT" val="1_1"/>
  <p:tag name="KSO_WM_SPECIAL_SOURCE" val="bdnull"/>
  <p:tag name="KSO_WM_TEMPLATE_THUMBS_INDEX" val="1、4、7、13、17、19、20、21、22、23、24、25、2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243_1*a*1"/>
  <p:tag name="KSO_WM_TEMPLATE_CATEGORY" val="custom"/>
  <p:tag name="KSO_WM_TEMPLATE_INDEX" val="2020524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蓝色_x000B_小清新毕业答辩"/>
  <p:tag name="KSO_WM_UNIT_NOCLEAR" val="0"/>
  <p:tag name="KSO_WM_UNIT_VALUE" val="16"/>
  <p:tag name="KSO_WM_UNIT_TYPE" val="a"/>
  <p:tag name="KSO_WM_UNIT_INDEX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243_1*b*1"/>
  <p:tag name="KSO_WM_TEMPLATE_CATEGORY" val="custom"/>
  <p:tag name="KSO_WM_TEMPLATE_INDEX" val="2020524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添加文本具体内容"/>
  <p:tag name="KSO_WM_UNIT_NOCLEAR" val="0"/>
  <p:tag name="KSO_WM_UNIT_VALUE" val="20"/>
  <p:tag name="KSO_WM_UNIT_TYPE" val="b"/>
  <p:tag name="KSO_WM_UNIT_INDEX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7388"/>
  <p:tag name="KSO_WM_SLIDE_BACKGROUND" val="[&quot;navigation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cf7885ddc3daf3fef3fc22"/>
  <p:tag name="KSO_WM_CHIP_FILLPROP" val="[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]}],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diagram&quot;,&quot;picture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]]"/>
  <p:tag name="KSO_WM_SLIDE_ID" val="diagram20207388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44"/>
  <p:tag name="KSO_WM_SLIDE_POSITION" val="0*0"/>
  <p:tag name="KSO_WM_TAG_VERSION" val="1.0"/>
  <p:tag name="KSO_WM_SLIDE_LAYOUT" val="a_f"/>
  <p:tag name="KSO_WM_SLIDE_LAYOUT_CNT" val="1_2"/>
  <p:tag name="KSO_WM_CHIP_GROUPID" val="5ed8bf58afe44fab1839c20c"/>
  <p:tag name="KSO_WM_SLIDE_BK_DARK_LIGHT" val="2"/>
  <p:tag name="KSO_WM_SLIDE_BACKGROUND_TYPE" val="navigation"/>
  <p:tag name="KSO_WM_SLIDE_SUPPORT_FEATURE_TYPE" val="0"/>
  <p:tag name="KSO_WM_TEMPLATE_ASSEMBLE_XID" val="5eecbaf6a758c1ec0b708b3b"/>
  <p:tag name="KSO_WM_TEMPLATE_ASSEMBLE_GROUPID" val="5eecbaf6a758c1ec0b708b3b"/>
  <p:tag name="KSO_WM_SLIDE_LAYOUT_INFO" val="{&quot;id&quot;:&quot;2020-06-19T21:18:52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6-19T21:18:52&quot;,&quot;margin&quot;:{&quot;bottom&quot;:0.42300000786781311,&quot;left&quot;:0.84700000286102295,&quot;right&quot;:0.84700000286102295,&quot;top&quot;:0.42300000786781311},&quot;type&quot;:0},{&quot;direction&quot;:1,&quot;id&quot;:&quot;2020-06-19T21:18:52&quot;,&quot;maxSize&quot;:{&quot;size1&quot;:53.757678643477263},&quot;minSize&quot;:{&quot;size1&quot;:41.157678643477269},&quot;normalSize&quot;:{&quot;size1&quot;:41.207678643477266},&quot;subLayout&quot;:[{&quot;id&quot;:&quot;2020-06-19T21:18:52&quot;,&quot;margin&quot;:{&quot;bottom&quot;:1.6929999589920044,&quot;left&quot;:1.6929999589920044,&quot;right&quot;:0,&quot;top&quot;:0.84700000286102295},&quot;type&quot;:0},{&quot;id&quot;:&quot;2020-06-19T21:18:52&quot;,&quot;margin&quot;:{&quot;bottom&quot;:1.6929999589920044,&quot;left&quot;:1.6670000553131104,&quot;right&quot;:1.6929999589920044,&quot;top&quot;:0.84700000286102295},&quot;type&quot;:0}],&quot;type&quot;:0}],&quot;type&quot;:0}"/>
  <p:tag name="KSO_WM_SPECIAL_SOURCE" val="bdnull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  <p:tag name="KSO_WM_UNIT_FILL_FORE_SCHEMECOLOR_INDEX_BRIGHTNESS" val="-0.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88_1*a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243a843039f4a758342033f2d1688e1"/>
  <p:tag name="KSO_WM_ASSEMBLE_CHIP_INDEX" val="3d35ef34ba894fee97aff8dd4d191894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440,&quot;width&quot;:1440}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7388"/>
  <p:tag name="KSO_WM_SLIDE_BACKGROUND" val="[&quot;navigation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cf7885ddc3daf3fef3fc22"/>
  <p:tag name="KSO_WM_CHIP_FILLPROP" val="[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]}],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diagram&quot;,&quot;picture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]]"/>
  <p:tag name="KSO_WM_SLIDE_ID" val="diagram20207388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44"/>
  <p:tag name="KSO_WM_SLIDE_POSITION" val="0*0"/>
  <p:tag name="KSO_WM_TAG_VERSION" val="1.0"/>
  <p:tag name="KSO_WM_SLIDE_LAYOUT" val="a_f"/>
  <p:tag name="KSO_WM_SLIDE_LAYOUT_CNT" val="1_2"/>
  <p:tag name="KSO_WM_CHIP_GROUPID" val="5ed8bf58afe44fab1839c20c"/>
  <p:tag name="KSO_WM_SLIDE_BK_DARK_LIGHT" val="2"/>
  <p:tag name="KSO_WM_SLIDE_BACKGROUND_TYPE" val="navigation"/>
  <p:tag name="KSO_WM_SLIDE_SUPPORT_FEATURE_TYPE" val="0"/>
  <p:tag name="KSO_WM_TEMPLATE_ASSEMBLE_XID" val="5eecbaf6a758c1ec0b708b3b"/>
  <p:tag name="KSO_WM_TEMPLATE_ASSEMBLE_GROUPID" val="5eecbaf6a758c1ec0b708b3b"/>
  <p:tag name="KSO_WM_SLIDE_LAYOUT_INFO" val="{&quot;id&quot;:&quot;2020-06-19T21:18:52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6-19T21:18:52&quot;,&quot;margin&quot;:{&quot;bottom&quot;:0.42300000786781311,&quot;left&quot;:0.84700000286102295,&quot;right&quot;:0.84700000286102295,&quot;top&quot;:0.42300000786781311},&quot;type&quot;:0},{&quot;direction&quot;:1,&quot;id&quot;:&quot;2020-06-19T21:18:52&quot;,&quot;maxSize&quot;:{&quot;size1&quot;:53.757678643477263},&quot;minSize&quot;:{&quot;size1&quot;:41.157678643477269},&quot;normalSize&quot;:{&quot;size1&quot;:41.207678643477266},&quot;subLayout&quot;:[{&quot;id&quot;:&quot;2020-06-19T21:18:52&quot;,&quot;margin&quot;:{&quot;bottom&quot;:1.6929999589920044,&quot;left&quot;:1.6929999589920044,&quot;right&quot;:0,&quot;top&quot;:0.84700000286102295},&quot;type&quot;:0},{&quot;id&quot;:&quot;2020-06-19T21:18:52&quot;,&quot;margin&quot;:{&quot;bottom&quot;:1.6929999589920044,&quot;left&quot;:1.6670000553131104,&quot;right&quot;:1.6929999589920044,&quot;top&quot;:0.84700000286102295},&quot;type&quot;:0}],&quot;type&quot;:0}],&quot;type&quot;:0}"/>
  <p:tag name="KSO_WM_SPECIAL_SOURCE" val="bdnull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  <p:tag name="KSO_WM_UNIT_FILL_FORE_SCHEMECOLOR_INDEX_BRIGHTNESS" val="-0.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88_1*a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243a843039f4a758342033f2d1688e1"/>
  <p:tag name="KSO_WM_ASSEMBLE_CHIP_INDEX" val="3d35ef34ba894fee97aff8dd4d191894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88_1*f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ef427e8c3dda476d949cb67cb708135c"/>
  <p:tag name="KSO_WM_ASSEMBLE_CHIP_INDEX" val="dbc7f46c5e2a450f9e781162fe54811d"/>
  <p:tag name="KSO_WM_UNIT_SUPPORT_UNIT_TYPE" val="[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388_1*f*2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6f741bf2fbae4cea9bf3a6ae9d4f07ea"/>
  <p:tag name="KSO_WM_ASSEMBLE_CHIP_INDEX" val="fb066261cd014ecda97b5edcf3e43247"/>
  <p:tag name="KSO_WM_UNIT_SUPPORT_UNIT_TYPE" val="[&quot;l&quot;,&quot;m&quot;,&quot;n&quot;,&quot;o&quot;,&quot;p&quot;,&quot;q&quot;,&quot;r&quot;,&quot;δ&quot;,&quot;η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  <p:tag name="KSO_WM_UNIT_SMARTLAYOUT_COMPRESS_INFO" val="{&#10;    &quot;id&quot;: &quot;2020-06-19T21:18:52&quot;,&#10;    &quot;max&quot;: 1.8622938569023972e-07,&#10;    &quot;maxV&quot;: 0.15236227456040297,&#10;    &quot;topChanged&quot;: 0&#10;}&#10;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388_1*f*2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6f741bf2fbae4cea9bf3a6ae9d4f07ea"/>
  <p:tag name="KSO_WM_ASSEMBLE_CHIP_INDEX" val="fb066261cd014ecda97b5edcf3e43247"/>
  <p:tag name="KSO_WM_UNIT_SUPPORT_UNIT_TYPE" val="[&quot;l&quot;,&quot;m&quot;,&quot;n&quot;,&quot;o&quot;,&quot;p&quot;,&quot;q&quot;,&quot;r&quot;,&quot;δ&quot;,&quot;η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  <p:tag name="KSO_WM_UNIT_SMARTLAYOUT_COMPRESS_INFO" val="{&#10;    &quot;id&quot;: &quot;2020-06-19T21:18:52&quot;,&#10;    &quot;max&quot;: 1.8622938569023972e-07,&#10;    &quot;maxV&quot;: 0.15236227456040297,&#10;    &quot;topChanged&quot;: 0&#10;}&#10;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267.7165354330709,&quot;width&quot;:2267.7165354330709}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267.7165354330709,&quot;width&quot;:2267.7165354330709}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7.5590551181101,&quot;width&quot;:1927.5590551181101}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199381_4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5"/>
  <p:tag name="KSO_WM_SLIDE_INDEX" val="4"/>
  <p:tag name="KSO_WM_SLIDE_SIZE" val="883.114*224.427"/>
  <p:tag name="KSO_WM_SLIDE_POSITION" val="38.443*203.25"/>
  <p:tag name="KSO_WM_DIAGRAM_GROUP_CODE" val="m1-1"/>
  <p:tag name="KSO_WM_SLIDE_DIAGTYPE" val="m"/>
  <p:tag name="KSO_WM_TAG_VERSION" val="1.0"/>
  <p:tag name="KSO_WM_BEAUTIFY_FLAG" val="#wm#"/>
  <p:tag name="KSO_WM_TEMPLATE_CATEGORY" val="diagram"/>
  <p:tag name="KSO_WM_TEMPLATE_INDEX" val="20199381"/>
  <p:tag name="KSO_WM_SLIDE_LAYOUT" val="a_m"/>
  <p:tag name="KSO_WM_SLIDE_LAYOUT_CNT" val="1_1"/>
  <p:tag name="KSO_WM_SLIDE_BK_DARK_LIGHT" val="2"/>
  <p:tag name="KSO_WM_SLIDE_BACKGROUND_TYPE" val="general"/>
  <p:tag name="KSO_WM_SPECIAL_SOURCE" val="bdnull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199381_4*a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PRESET_TEXT" val="项目进展节奏"/>
  <p:tag name="KSO_WM_UNIT_USESOURCEFORMAT_APPLY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199381_4*i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199381_4*i*2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199381_4*i*3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199381_4*i*4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199381_4*i*5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6"/>
  <p:tag name="KSO_WM_UNIT_ID" val="diagram20199381_4*i*6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381_4*m_h_i*1_1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381_4*m_h_i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381_4*m_h_a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一阶段&#10;(2015-2016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381_4*m_h_i*1_2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.4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381_4*m_h_i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9381_4*m_h_a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二阶段&#10;(2016-2017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381_4*m_h_i*1_3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7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381_4*m_h_i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9381_4*m_h_a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三阶段&#10;(2017-2018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9381_4*m_h_i*1_4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9381_4*m_h_i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99381_4*m_h_a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四阶段&#10;(2018-2019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9381_4*m_h_i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9381_4*m_h_i*1_5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99381_4*m_h_a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五阶段&#10;(2019-2020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381_4*m_h_f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9381_4*m_h_f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9381_4*m_h_f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9381_4*m_h_f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9381_4*m_h_f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616.5795275590554,&quot;width&quot;:8503.9370078740158}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594.7338582677166,&quot;width&quot;:8503.9370078740158}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170599_5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6"/>
  <p:tag name="KSO_WM_SLIDE_INDEX" val="5"/>
  <p:tag name="KSO_WM_SLIDE_SIZE" val="809.053*399.025"/>
  <p:tag name="KSO_WM_SLIDE_POSITION" val="75.4737*118.668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170599"/>
  <p:tag name="KSO_WM_SLIDE_LAYOUT" val="a_l"/>
  <p:tag name="KSO_WM_SLIDE_LAYOUT_CNT" val="1_1"/>
  <p:tag name="KSO_WM_SLIDE_BK_DARK_LIGHT" val="2"/>
  <p:tag name="KSO_WM_SLIDE_BACKGROUND_TYPE" val="general"/>
  <p:tag name="KSO_WM_SPECIAL_SOURCE" val="bdnull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70599_5*l_h_i*1_3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0599_5*l_h_i*1_4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70599_5*l_h_i*1_3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70599_5*l_h_a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70599_5*l_h_f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-0.5"/>
  <p:tag name="KSO_WM_UNIT_TEXT_FILL_FORE_SCHEMECOLOR_INDEX" val="14"/>
  <p:tag name="KSO_WM_UNIT_TEXT_FILL_TYPE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70599_5*l_h_i*1_4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70599_5*l_h_a*1_3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70599_5*l_h_f*1_3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-0.5"/>
  <p:tag name="KSO_WM_UNIT_TEXT_FILL_FORE_SCHEMECOLOR_INDEX" val="14"/>
  <p:tag name="KSO_WM_UNIT_TEXT_FILL_TYPE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70599_5*l_h_i*1_1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70599_5*l_h_i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70599_5*l_h_i*1_2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70599_5*l_h_i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70599_5*l_h_f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-0.5"/>
  <p:tag name="KSO_WM_UNIT_TEXT_FILL_FORE_SCHEMECOLOR_INDEX" val="14"/>
  <p:tag name="KSO_WM_UNIT_TEXT_FILL_TYPE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0599_5*l_h_a*1_2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70599_5*l_h_a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70599_5*l_h_f*1_1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-0.5"/>
  <p:tag name="KSO_WM_UNIT_TEXT_FILL_FORE_SCHEMECOLOR_INDEX" val="14"/>
  <p:tag name="KSO_WM_UNIT_TEXT_FILL_TYPE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70599_5*l_h_i*1_5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170599_5*l_h_i*1_6_2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70599_5*l_h_i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170599_5*l_h_a*1_6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170599_5*l_h_f*1_6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-0.5"/>
  <p:tag name="KSO_WM_UNIT_TEXT_FILL_FORE_SCHEMECOLOR_INDEX" val="14"/>
  <p:tag name="KSO_WM_UNIT_TEXT_FILL_TYPE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170599_5*l_h_i*1_6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10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ISCONTENTSTITLE" val="0"/>
  <p:tag name="KSO_WM_UNIT_ISNUMDGMTITLE" val="0"/>
  <p:tag name="KSO_WM_UNIT_PRESET_TEXT" val="单击此处添加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70599_5*l_h_a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stripeEnum"/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9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70599_5*l_h_f*1_5_1"/>
  <p:tag name="KSO_WM_TEMPLATE_CATEGORY" val="diagram"/>
  <p:tag name="KSO_WM_TEMPLATE_INDEX" val="20170599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-0.5"/>
  <p:tag name="KSO_WM_UNIT_TEXT_FILL_FORE_SCHEMECOLOR_INDEX" val="14"/>
  <p:tag name="KSO_WM_UNIT_TEXT_FILL_TYPE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4"/>
  <p:tag name="KSO_WM_UNIT_ID" val="diagram20190163_3*q_h_i*1_1_4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4"/>
  <p:tag name="KSO_WM_UNIT_ID" val="diagram20190163_3*q_h_i*1_2_4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4"/>
  <p:tag name="KSO_WM_UNIT_ID" val="diagram20190163_3*q_h_i*1_3_4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4"/>
  <p:tag name="KSO_WM_UNIT_ID" val="diagram20190163_3*q_h_i*1_4_4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90163_3*q_i*1_1"/>
  <p:tag name="KSO_WM_TEMPLATE_CATEGORY" val="diagram"/>
  <p:tag name="KSO_WM_TEMPLATE_INDEX" val="2019016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90163_3*q_i*1_2"/>
  <p:tag name="KSO_WM_TEMPLATE_CATEGORY" val="diagram"/>
  <p:tag name="KSO_WM_TEMPLATE_INDEX" val="20190163"/>
  <p:tag name="KSO_WM_UNIT_LAYERLEVEL" val="1_1"/>
  <p:tag name="KSO_WM_TAG_VERSION" val="1.0"/>
  <p:tag name="KSO_WM_BEAUTIFY_FLAG" val="#wm#"/>
  <p:tag name="KSO_WM_UNIT_TEXT_FILL_FORE_SCHEMECOLOR_INDEX" val="13"/>
  <p:tag name="KSO_WM_UNIT_TEXT_FILL_TYPE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3"/>
  <p:tag name="KSO_WM_UNIT_ID" val="diagram20190163_3*q_h_i*1_1_3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3"/>
  <p:tag name="KSO_WM_UNIT_ID" val="diagram20190163_3*q_h_i*1_2_3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3"/>
  <p:tag name="KSO_WM_UNIT_ID" val="diagram20190163_3*q_h_i*1_4_3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3"/>
  <p:tag name="KSO_WM_UNIT_ID" val="diagram20190163_3*q_h_i*1_3_3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90163_3*q_h_i*1_1_2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90163_3*q_h_i*1_2_2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90163_3*q_h_i*1_3_2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90163_3*q_h_i*1_4_2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90163_3*q_h_i*1_2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90163_3*q_h_i*1_1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90163_3*q_h_i*1_4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90163_3*q_h_i*1_3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90163_3*q_h_a*1_1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90163_3*q_h_f*1_1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90163_3*q_h_a*1_4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90163_3*q_h_f*1_4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单击此处添加文本具体内容"/>
  <p:tag name="KSO_WM_UNIT_VALUE" val="30"/>
  <p:tag name="KSO_WM_UNIT_TEXT_FILL_FORE_SCHEMECOLOR_INDEX" val="13"/>
  <p:tag name="KSO_WM_UNIT_TEXT_FILL_TYPE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90163_3*q_h_a*1_2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90163_3*q_h_f*1_2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单击此处添加文本具体内容"/>
  <p:tag name="KSO_WM_UNIT_VALUE" val="30"/>
  <p:tag name="KSO_WM_UNIT_TEXT_FILL_FORE_SCHEMECOLOR_INDEX" val="13"/>
  <p:tag name="KSO_WM_UNIT_TEXT_FILL_TYPE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90163_3*q_h_a*1_3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90163_3*q_h_f*1_3_1"/>
  <p:tag name="KSO_WM_TEMPLATE_CATEGORY" val="diagram"/>
  <p:tag name="KSO_WM_TEMPLATE_INDEX" val="2019016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90163_3*q_i*1_3"/>
  <p:tag name="KSO_WM_TEMPLATE_CATEGORY" val="diagram"/>
  <p:tag name="KSO_WM_TEMPLATE_INDEX" val="20190163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90163_3*q_i*1_4"/>
  <p:tag name="KSO_WM_TEMPLATE_CATEGORY" val="diagram"/>
  <p:tag name="KSO_WM_TEMPLATE_INDEX" val="20190163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310*31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d"/>
  <p:tag name="KSO_WM_UNIT_INDEX" val="1_1"/>
  <p:tag name="KSO_WM_UNIT_ID" val="diagram20190163_3*q_d*1_1"/>
  <p:tag name="KSO_WM_TEMPLATE_CATEGORY" val="diagram"/>
  <p:tag name="KSO_WM_TEMPLATE_INDEX" val="20190163"/>
  <p:tag name="KSO_WM_UNIT_LAYERLEVEL" val="1_1"/>
  <p:tag name="KSO_WM_TAG_VERSION" val="1.0"/>
  <p:tag name="KSO_WM_BEAUTIFY_FLAG" val="#wm#"/>
  <p:tag name="KSO_WM_UNIT_PLACING_PICTURE_USER_VIEWPORT" val="{&quot;height&quot;:1756.9527559055118,&quot;width&quot;:1756.9527559055118}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86238_4*q_i*1_3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RELATE_UNITID" val="layout_q1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186238_4*q_g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PRESET_TEXT" val="关键词"/>
  <p:tag name="KSO_WM_UNIT_TEXT_FILL_FORE_SCHEMECOLOR_INDEX" val="13"/>
  <p:tag name="KSO_WM_UNIT_TEXT_FILL_TYPE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5"/>
  <p:tag name="KSO_WM_UNIT_ID" val="diagram20186238_4*q_i*1_5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86238_4*q_i*1_2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86238_4*q_i*1_4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86238_4*q_i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86238_4*q_h_i*1_1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86238_4*q_h_i*1_2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2"/>
  <p:tag name="KSO_WM_UNIT_ID" val="diagram20186238_4*q_h_i*1_6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86238_4*q_h_i*1_4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2"/>
  <p:tag name="KSO_WM_UNIT_ID" val="diagram20186238_4*q_h_i*1_5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86238_4*q_h_i*1_3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86238_4*q_h_i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1"/>
  <p:tag name="KSO_WM_UNIT_ID" val="diagram20186238_4*q_h_i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86238_4*q_h_i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86238_4*q_h_i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86238_4*q_h_i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1"/>
  <p:tag name="KSO_WM_UNIT_ID" val="diagram20186238_4*q_h_i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86238_4*q_h_a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86238_4*q_h_f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6_1"/>
  <p:tag name="KSO_WM_UNIT_ID" val="diagram20186238_4*q_h_a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0"/>
  <p:tag name="KSO_WM_UNIT_TEXT_FILL_TYPE" val="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6_1"/>
  <p:tag name="KSO_WM_UNIT_ID" val="diagram20186238_4*q_h_f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5_1"/>
  <p:tag name="KSO_WM_UNIT_ID" val="diagram20186238_4*q_h_a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5_1"/>
  <p:tag name="KSO_WM_UNIT_ID" val="diagram20186238_4*q_h_f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86238_4*q_h_a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86238_4*q_h_f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86238_4*q_h_a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86238_4*q_h_f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86238_4*q_h_a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86238_4*q_h_f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0317_1"/>
  <p:tag name="KSO_WM_TEMPLATE_SUBCATEGORY" val="11"/>
  <p:tag name="KSO_WM_SLIDE_ITEM_CNT" val="0"/>
  <p:tag name="KSO_WM_SLIDE_INDEX" val="1"/>
  <p:tag name="KSO_WM_UNIT_SHOW_EDIT_AREA_INDICATION" val="1"/>
  <p:tag name="KSO_WM_TAG_VERSION" val="1.0"/>
  <p:tag name="KSO_WM_BEAUTIFY_FLAG" val="#wm#"/>
  <p:tag name="KSO_WM_TEMPLATE_CATEGORY" val="diagram"/>
  <p:tag name="KSO_WM_TEMPLATE_INDEX" val="20200317"/>
  <p:tag name="KSO_WM_SLIDE_LAYOUT" val="a_d_f"/>
  <p:tag name="KSO_WM_SLIDE_LAYOUT_CNT" val="1_1_1"/>
  <p:tag name="KSO_WM_SLIDE_TYPE" val="text"/>
  <p:tag name="KSO_WM_SLIDE_SUBTYPE" val="picTxt"/>
  <p:tag name="KSO_WM_SLIDE_SIZE" val="864*431"/>
  <p:tag name="KSO_WM_SLIDE_POSITION" val="47*59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horizontalAlign&quot;:1,&quot;id&quot;:&quot;2020-07-31T02:20:15&quot;,&quot;maxSize&quot;:{&quot;size1&quot;:50.700000000000003},&quot;minSize&quot;:{&quot;size1&quot;:32.200000000000003},&quot;normalSize&quot;:{&quot;size1&quot;:36.700000000000003},&quot;subLayout&quot;:[{&quot;backgroundInfo&quot;:[{&quot;bottom&quot;:-0.35709086099999998,&quot;bottomAbs&quot;:false,&quot;left&quot;:0,&quot;leftAbs&quot;:false,&quot;right&quot;:0,&quot;rightAbs&quot;:false,&quot;top&quot;:0,&quot;topAbs&quot;:false,&quot;type&quot;:&quot;topBottom&quot;}],&quot;id&quot;:&quot;2020-07-31T02:20:15&quot;,&quot;margin&quot;:{&quot;bottom&quot;:0.83399999141693115,&quot;left&quot;:1.690000057220459,&quot;right&quot;:1.6859999895095825,&quot;top&quot;:2.0999999046325684},&quot;type&quot;:0},{&quot;horizontalAlign&quot;:1,&quot;id&quot;:&quot;2020-07-31T02:20:15&quot;,&quot;margin&quot;:{&quot;bottom&quot;:1.7239999771118164,&quot;left&quot;:1.690000057220459,&quot;right&quot;:1.6859999895095825,&quot;top&quot;:0.026000002399086952},&quot;marginOverLayout&quot;:{&quot;bottom&quot;:1.7239999771118164,&quot;left&quot;:1.690000057220459,&quot;right&quot;:1.6859999895095825,&quot;top&quot;:0.026000002399086952},&quot;type&quot;:1,&quot;verticalAlign&quot;:0}],&quot;type&quot;:0,&quot;verticalAlign&quot;:1}"/>
  <p:tag name="KSO_WM_SLIDE_CAN_ADD_NAVIGATION" val="1"/>
  <p:tag name="KSO_WM_SLIDE_BACKGROUND" val="[&quot;general&quot;,&quot;frame&quot;,&quot;topBottom&quot;]"/>
  <p:tag name="KSO_WM_SLIDE_RATIO" val="1.777778"/>
  <p:tag name="KSO_WM_TEMPLATE_MASTER_TYPE" val="0"/>
  <p:tag name="KSO_WM_TEMPLATE_COLOR_TYPE" val="1"/>
  <p:tag name="KSO_WM_SLIDE_BK_DARK_LIGHT" val="2"/>
  <p:tag name="KSO_WM_SLIDE_BACKGROUND_TYPE" val="topBottom"/>
  <p:tag name="KSO_WM_SPECIAL_SOURCE" val="bdnull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  <p:tag name="KSO_WM_UNIT_FILL_FORE_SCHEMECOLOR_INDEX_BRIGHTNESS" val="-0.5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点击输入大标题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317_1*a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SHOW_EDIT_AREA_INDICATION" val="1"/>
  <p:tag name="KSO_WM_UNIT_DEFAULT_FONT" val="32;40;4"/>
  <p:tag name="KSO_WM_UNIT_BLOCK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点击输入正文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317_1*f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SHOW_EDIT_AREA_INDICATION" val="1"/>
  <p:tag name="KSO_WM_UNIT_DEFAULT_FONT" val="14;18;2"/>
  <p:tag name="KSO_WM_UNIT_BLOCK" val="0"/>
  <p:tag name="KSO_WM_UNIT_TEXT_FILL_FORE_SCHEMECOLOR_INDEX_BRIGHTNESS" val="0.35"/>
  <p:tag name="KSO_WM_UNIT_TEXT_FILL_FORE_SCHEMECOLOR_INDEX" val="13"/>
  <p:tag name="KSO_WM_UNIT_TEXT_FILL_TYPE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30*304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317_1*d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PLACING_PICTURE_INFO" val="{&quot;code&quot;:&quot;a&quot;,&quot;full_picture&quot;:true,&quot;last_crop_picture&quot;:&quot;1-1&quot;,&quot;last_full_picture&quot;:&quot;a&quot;,&quot;margin&quot;:{&quot;bottom&quot;:24.657490945580889,&quot;top&quot;:24.616099793659885},&quot;scheme&quot;:&quot;2-0&quot;,&quot;spacing&quot;:5}"/>
  <p:tag name="KSO_WM_UNIT_BLOCK" val="0"/>
  <p:tag name="KSO_WM_UNIT_PLACING_PICTURE" val="43710.7111956018"/>
  <p:tag name="KSO_WM_UNIT_SUPPORT_UNIT_TYPE" val="[&quot;all&quot;]"/>
  <p:tag name="KSO_WM_UNIT_PLACING_PICTURE_USER_VIEWPORT" val="{&quot;height&quot;:4814.3984251968504,&quot;width&quot;:8488.938582677165}"/>
  <p:tag name="KSO_WM_UNIT_PLACING_PICTURE_USER_VIEWPORT_SMARTMENU" val="{&quot;height&quot;:4857.7374137308088,&quot;width&quot;:8533.5493050056029}"/>
  <p:tag name="KSO_WM_UNIT_PLACING_PICTURE_USER_RELATIVERECTANGLE_SMARTMENU" val="{&quot;bottom&quot;:0,&quot;left&quot;:0,&quot;right&quot;:0,&quot;top&quot;:0}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30*304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317_1*d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PLACING_PICTURE_INFO" val="{&quot;code&quot;:&quot;a&quot;,&quot;full_picture&quot;:true,&quot;last_crop_picture&quot;:&quot;1-1&quot;,&quot;last_full_picture&quot;:&quot;a&quot;,&quot;margin&quot;:{&quot;bottom&quot;:24.657490945580889,&quot;top&quot;:24.616099793659885},&quot;scheme&quot;:&quot;2-0&quot;,&quot;spacing&quot;:5}"/>
  <p:tag name="KSO_WM_UNIT_BLOCK" val="0"/>
  <p:tag name="KSO_WM_UNIT_PLACING_PICTURE" val="43710.7111956018"/>
  <p:tag name="KSO_WM_UNIT_SUPPORT_UNIT_TYPE" val="[&quot;all&quot;]"/>
  <p:tag name="KSO_WM_UNIT_PLACING_PICTURE_USER_VIEWPORT" val="{&quot;height&quot;:4784.8818897637793,&quot;width&quot;:8503.9370078740158}"/>
  <p:tag name="KSO_WM_UNIT_PLACING_PICTURE_USER_VIEWPORT_SMARTMENU" val="{&quot;height&quot;:4857.7374137308088,&quot;width&quot;:8602.5517692131489}"/>
  <p:tag name="KSO_WM_UNIT_PLACING_PICTURE_USER_RELATIVERECTANGLE_SMARTMENU" val="{&quot;bottom&quot;:0,&quot;left&quot;:0,&quot;right&quot;:0,&quot;top&quot;:0}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243_26"/>
  <p:tag name="KSO_WM_TEMPLATE_SUBCATEGORY" val="0"/>
  <p:tag name="KSO_WM_TEMPLATE_MASTER_TYPE" val="1"/>
  <p:tag name="KSO_WM_TEMPLATE_COLOR_TYPE" val="1"/>
  <p:tag name="KSO_WM_SLIDE_ITEM_CNT" val="0"/>
  <p:tag name="KSO_WM_SLIDE_INDEX" val="26"/>
  <p:tag name="KSO_WM_TAG_VERSION" val="1.0"/>
  <p:tag name="KSO_WM_BEAUTIFY_FLAG" val="#wm#"/>
  <p:tag name="KSO_WM_TEMPLATE_CATEGORY" val="custom"/>
  <p:tag name="KSO_WM_TEMPLATE_INDEX" val="20205243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243_26*i*1"/>
  <p:tag name="KSO_WM_TEMPLATE_CATEGORY" val="custom"/>
  <p:tag name="KSO_WM_TEMPLATE_INDEX" val="20205243"/>
  <p:tag name="KSO_WM_UNIT_LAYERLEVEL" val="1"/>
  <p:tag name="KSO_WM_TAG_VERSION" val="1.0"/>
  <p:tag name="KSO_WM_BEAUTIFY_FLAG" val="#wm#"/>
  <p:tag name="KSO_WM_UNIT_TYPE" val="i"/>
  <p:tag name="KSO_WM_UNIT_INDEX" val="1"/>
  <p:tag name="KSO_WM_UNIT_PRESET_TEXT" val="20XX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243_26*a*1"/>
  <p:tag name="KSO_WM_TEMPLATE_CATEGORY" val="custom"/>
  <p:tag name="KSO_WM_TEMPLATE_INDEX" val="2020524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VALUE" val="7"/>
  <p:tag name="KSO_WM_UNIT_TYPE" val="a"/>
  <p:tag name="KSO_WM_UNIT_INDEX" val="1"/>
  <p:tag name="KSO_WM_UNIT_PRESET_TEXT" val="谢谢观看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243_26*b*1"/>
  <p:tag name="KSO_WM_TEMPLATE_CATEGORY" val="custom"/>
  <p:tag name="KSO_WM_TEMPLATE_INDEX" val="2020524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添加文本具体内容"/>
  <p:tag name="KSO_WM_UNIT_NOCLEAR" val="0"/>
  <p:tag name="KSO_WM_UNIT_VALUE" val="18"/>
  <p:tag name="KSO_WM_UNIT_TYPE" val="b"/>
  <p:tag name="KSO_WM_UNIT_INDEX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>
          <a:defRPr sz="16600" dirty="0">
            <a:solidFill>
              <a:schemeClr val="bg1">
                <a:alpha val="22000"/>
              </a:schemeClr>
            </a:solidFill>
            <a:latin typeface="方正风雅宋简体" panose="02000000000000000000" pitchFamily="2" charset="-122"/>
            <a:ea typeface="方正风雅宋简体" panose="02000000000000000000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">
      <a:dk1>
        <a:sysClr val="windowText" lastClr="000000"/>
      </a:dk1>
      <a:lt1>
        <a:sysClr val="window" lastClr="FFFFFF"/>
      </a:lt1>
      <a:dk2>
        <a:srgbClr val="0E3661"/>
      </a:dk2>
      <a:lt2>
        <a:srgbClr val="FFFFFF"/>
      </a:lt2>
      <a:accent1>
        <a:srgbClr val="1D6DC2"/>
      </a:accent1>
      <a:accent2>
        <a:srgbClr val="2D7EA1"/>
      </a:accent2>
      <a:accent3>
        <a:srgbClr val="3D8F80"/>
      </a:accent3>
      <a:accent4>
        <a:srgbClr val="4DA05F"/>
      </a:accent4>
      <a:accent5>
        <a:srgbClr val="5DB13E"/>
      </a:accent5>
      <a:accent6>
        <a:srgbClr val="6DC21D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">
      <a:dk1>
        <a:sysClr val="windowText" lastClr="000000"/>
      </a:dk1>
      <a:lt1>
        <a:sysClr val="window" lastClr="FFFFFF"/>
      </a:lt1>
      <a:dk2>
        <a:srgbClr val="0E3661"/>
      </a:dk2>
      <a:lt2>
        <a:srgbClr val="FFFFFF"/>
      </a:lt2>
      <a:accent1>
        <a:srgbClr val="1D6DC2"/>
      </a:accent1>
      <a:accent2>
        <a:srgbClr val="2D7EA1"/>
      </a:accent2>
      <a:accent3>
        <a:srgbClr val="3D8F80"/>
      </a:accent3>
      <a:accent4>
        <a:srgbClr val="4DA05F"/>
      </a:accent4>
      <a:accent5>
        <a:srgbClr val="5DB13E"/>
      </a:accent5>
      <a:accent6>
        <a:srgbClr val="6DC21D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771</Words>
  <Application>Microsoft Office PowerPoint</Application>
  <PresentationFormat>宽屏</PresentationFormat>
  <Paragraphs>110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等线</vt:lpstr>
      <vt:lpstr>方正兰亭粗黑_GBK</vt:lpstr>
      <vt:lpstr>方正兰亭黑_GBK</vt:lpstr>
      <vt:lpstr>微软雅黑</vt:lpstr>
      <vt:lpstr>Arial</vt:lpstr>
      <vt:lpstr>Calibri</vt:lpstr>
      <vt:lpstr>Calibri Light</vt:lpstr>
      <vt:lpstr>Wingdings</vt:lpstr>
      <vt:lpstr>Office 主题</vt:lpstr>
      <vt:lpstr>2_Office 主题​​</vt:lpstr>
      <vt:lpstr>1_Office 主题​​</vt:lpstr>
      <vt:lpstr>税企联动助力 网络货运信用 体系健康发展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Jack</dc:creator>
  <cp:lastModifiedBy>世鑫 焦</cp:lastModifiedBy>
  <cp:revision>264</cp:revision>
  <dcterms:created xsi:type="dcterms:W3CDTF">2018-07-10T01:45:00Z</dcterms:created>
  <dcterms:modified xsi:type="dcterms:W3CDTF">2020-08-06T02:42:04Z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