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media/image1.svg" ContentType="image/svg+xml"/>
  <Override PartName="/ppt/media/image2.svg" ContentType="image/svg+xml"/>
  <Override PartName="/ppt/media/image3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handoutMasterIdLst>
    <p:handoutMasterId r:id="rId11"/>
  </p:handoutMasterIdLst>
  <p:sldIdLst>
    <p:sldId id="327" r:id="rId3"/>
    <p:sldId id="356" r:id="rId4"/>
    <p:sldId id="419" r:id="rId6"/>
    <p:sldId id="420" r:id="rId7"/>
    <p:sldId id="423" r:id="rId8"/>
    <p:sldId id="406" r:id="rId9"/>
    <p:sldId id="331" r:id="rId10"/>
  </p:sldIdLst>
  <p:sldSz cx="12192000" cy="6858000"/>
  <p:notesSz cx="6858000" cy="9144000"/>
  <p:custDataLst>
    <p:tags r:id="rId16"/>
  </p:custDataLst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幸全" initials="幸全" lastIdx="1" clrIdx="0"/>
  <p:cmAuthor id="2" name="作者" initials="A" lastIdx="0" clrIdx="1"/>
  <p:cmAuthor id="3" name="世鑫 焦" initials="世鑫" lastIdx="2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3035"/>
    <a:srgbClr val="D81E06"/>
    <a:srgbClr val="BA393E"/>
    <a:srgbClr val="DFDFDF"/>
    <a:srgbClr val="FBFBFB"/>
    <a:srgbClr val="E6E6E6"/>
    <a:srgbClr val="1A1A1A"/>
    <a:srgbClr val="29C2D9"/>
    <a:srgbClr val="404040"/>
    <a:srgbClr val="EDCD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01"/>
    <p:restoredTop sz="94622"/>
  </p:normalViewPr>
  <p:slideViewPr>
    <p:cSldViewPr snapToGrid="0" showGuides="1">
      <p:cViewPr varScale="1">
        <p:scale>
          <a:sx n="78" d="100"/>
          <a:sy n="78" d="100"/>
        </p:scale>
        <p:origin x="153" y="66"/>
      </p:cViewPr>
      <p:guideLst>
        <p:guide pos="3839"/>
        <p:guide orient="horz" pos="2306"/>
      </p:guideLst>
    </p:cSldViewPr>
  </p:slideViewPr>
  <p:outlineViewPr>
    <p:cViewPr>
      <p:scale>
        <a:sx n="33" d="100"/>
        <a:sy n="33" d="100"/>
      </p:scale>
      <p:origin x="0" y="-5442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gs" Target="tags/tag81.xml"/><Relationship Id="rId15" Type="http://schemas.openxmlformats.org/officeDocument/2006/relationships/commentAuthors" Target="commentAuthors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BC71DD0-BD42-4D9F-B855-31D54673E377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编辑母版文本样式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160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0" marR="0" lvl="4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58C1487-CE5C-4C48-82D9-C85A16AACE2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1.jpeg"/><Relationship Id="rId2" Type="http://schemas.openxmlformats.org/officeDocument/2006/relationships/tags" Target="../tags/tag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 rotWithShape="1">
          <a:blip r:embed="rId3"/>
          <a:srcRect/>
          <a:stretch>
            <a:fillRect/>
          </a:stretch>
        </p:blipFill>
        <p:spPr>
          <a:xfrm>
            <a:off x="0" y="-9953"/>
            <a:ext cx="12192000" cy="6858000"/>
          </a:xfrm>
          <a:prstGeom prst="rect">
            <a:avLst/>
          </a:prstGeom>
        </p:spPr>
      </p:pic>
      <p:sp>
        <p:nvSpPr>
          <p:cNvPr id="9" name="矩形 8"/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3809885" y="2626574"/>
            <a:ext cx="4572231" cy="918655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algn="dist" defTabSz="914400" rtl="0" eaLnBrk="1" fontAlgn="auto" latinLnBrk="0" hangingPunct="1">
              <a:lnSpc>
                <a:spcPct val="100000"/>
              </a:lnSpc>
              <a:buNone/>
              <a:defRPr kumimoji="0" lang="zh-CN" altLang="en-US" sz="5400" b="1" i="0" u="none" strike="noStrike" kern="1200" cap="none" spc="60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黑体" panose="02010609060101010101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79742" y="6349833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49833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49833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6" name="矩形 5"/>
          <p:cNvSpPr/>
          <p:nvPr userDrawn="1">
            <p:custDataLst>
              <p:tags r:id="rId9"/>
            </p:custDataLst>
          </p:nvPr>
        </p:nvSpPr>
        <p:spPr>
          <a:xfrm>
            <a:off x="3809884" y="1571197"/>
            <a:ext cx="4572232" cy="131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: 形状 6"/>
          <p:cNvSpPr/>
          <p:nvPr userDrawn="1">
            <p:custDataLst>
              <p:tags r:id="rId10"/>
            </p:custDataLst>
          </p:nvPr>
        </p:nvSpPr>
        <p:spPr>
          <a:xfrm rot="3600000">
            <a:off x="2610061" y="3518259"/>
            <a:ext cx="4723974" cy="131728"/>
          </a:xfrm>
          <a:custGeom>
            <a:avLst/>
            <a:gdLst>
              <a:gd name="connsiteX0" fmla="*/ 3480670 w 4723974"/>
              <a:gd name="connsiteY0" fmla="*/ 0 h 131728"/>
              <a:gd name="connsiteX1" fmla="*/ 4660321 w 4723974"/>
              <a:gd name="connsiteY1" fmla="*/ 0 h 131728"/>
              <a:gd name="connsiteX2" fmla="*/ 4723974 w 4723974"/>
              <a:gd name="connsiteY2" fmla="*/ 110250 h 131728"/>
              <a:gd name="connsiteX3" fmla="*/ 4723974 w 4723974"/>
              <a:gd name="connsiteY3" fmla="*/ 131728 h 131728"/>
              <a:gd name="connsiteX4" fmla="*/ 3700035 w 4723974"/>
              <a:gd name="connsiteY4" fmla="*/ 131728 h 131728"/>
              <a:gd name="connsiteX5" fmla="*/ 3478471 w 4723974"/>
              <a:gd name="connsiteY5" fmla="*/ 3808 h 131728"/>
              <a:gd name="connsiteX6" fmla="*/ 0 w 4723974"/>
              <a:gd name="connsiteY6" fmla="*/ 131095 h 131728"/>
              <a:gd name="connsiteX7" fmla="*/ 75688 w 4723974"/>
              <a:gd name="connsiteY7" fmla="*/ 0 h 131728"/>
              <a:gd name="connsiteX8" fmla="*/ 766611 w 4723974"/>
              <a:gd name="connsiteY8" fmla="*/ 0 h 131728"/>
              <a:gd name="connsiteX9" fmla="*/ 994771 w 4723974"/>
              <a:gd name="connsiteY9" fmla="*/ 131728 h 131728"/>
              <a:gd name="connsiteX10" fmla="*/ 0 w 4723974"/>
              <a:gd name="connsiteY10" fmla="*/ 131728 h 131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23974" h="131728">
                <a:moveTo>
                  <a:pt x="3480670" y="0"/>
                </a:moveTo>
                <a:lnTo>
                  <a:pt x="4660321" y="0"/>
                </a:lnTo>
                <a:lnTo>
                  <a:pt x="4723974" y="110250"/>
                </a:lnTo>
                <a:lnTo>
                  <a:pt x="4723974" y="131728"/>
                </a:lnTo>
                <a:lnTo>
                  <a:pt x="3700035" y="131728"/>
                </a:lnTo>
                <a:lnTo>
                  <a:pt x="3478471" y="3808"/>
                </a:lnTo>
                <a:close/>
                <a:moveTo>
                  <a:pt x="0" y="131095"/>
                </a:moveTo>
                <a:lnTo>
                  <a:pt x="75688" y="0"/>
                </a:lnTo>
                <a:lnTo>
                  <a:pt x="766611" y="0"/>
                </a:lnTo>
                <a:lnTo>
                  <a:pt x="994771" y="131728"/>
                </a:lnTo>
                <a:lnTo>
                  <a:pt x="0" y="1317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: 形状 7"/>
          <p:cNvSpPr/>
          <p:nvPr userDrawn="1">
            <p:custDataLst>
              <p:tags r:id="rId11"/>
            </p:custDataLst>
          </p:nvPr>
        </p:nvSpPr>
        <p:spPr>
          <a:xfrm rot="18000000" flipH="1">
            <a:off x="4870681" y="3518259"/>
            <a:ext cx="4723974" cy="131728"/>
          </a:xfrm>
          <a:custGeom>
            <a:avLst/>
            <a:gdLst>
              <a:gd name="connsiteX0" fmla="*/ 3480670 w 4723974"/>
              <a:gd name="connsiteY0" fmla="*/ 0 h 131728"/>
              <a:gd name="connsiteX1" fmla="*/ 3480098 w 4723974"/>
              <a:gd name="connsiteY1" fmla="*/ 990 h 131728"/>
              <a:gd name="connsiteX2" fmla="*/ 3706543 w 4723974"/>
              <a:gd name="connsiteY2" fmla="*/ 131728 h 131728"/>
              <a:gd name="connsiteX3" fmla="*/ 4723974 w 4723974"/>
              <a:gd name="connsiteY3" fmla="*/ 131728 h 131728"/>
              <a:gd name="connsiteX4" fmla="*/ 4723974 w 4723974"/>
              <a:gd name="connsiteY4" fmla="*/ 108921 h 131728"/>
              <a:gd name="connsiteX5" fmla="*/ 4661087 w 4723974"/>
              <a:gd name="connsiteY5" fmla="*/ 0 h 131728"/>
              <a:gd name="connsiteX6" fmla="*/ 0 w 4723974"/>
              <a:gd name="connsiteY6" fmla="*/ 131095 h 131728"/>
              <a:gd name="connsiteX7" fmla="*/ 0 w 4723974"/>
              <a:gd name="connsiteY7" fmla="*/ 131728 h 131728"/>
              <a:gd name="connsiteX8" fmla="*/ 1003303 w 4723974"/>
              <a:gd name="connsiteY8" fmla="*/ 131728 h 131728"/>
              <a:gd name="connsiteX9" fmla="*/ 775145 w 4723974"/>
              <a:gd name="connsiteY9" fmla="*/ 1 h 131728"/>
              <a:gd name="connsiteX10" fmla="*/ 75688 w 4723974"/>
              <a:gd name="connsiteY10" fmla="*/ 0 h 131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23974" h="131728">
                <a:moveTo>
                  <a:pt x="3480670" y="0"/>
                </a:moveTo>
                <a:lnTo>
                  <a:pt x="3480098" y="990"/>
                </a:lnTo>
                <a:lnTo>
                  <a:pt x="3706543" y="131728"/>
                </a:lnTo>
                <a:lnTo>
                  <a:pt x="4723974" y="131728"/>
                </a:lnTo>
                <a:lnTo>
                  <a:pt x="4723974" y="108921"/>
                </a:lnTo>
                <a:lnTo>
                  <a:pt x="4661087" y="0"/>
                </a:lnTo>
                <a:close/>
                <a:moveTo>
                  <a:pt x="0" y="131095"/>
                </a:moveTo>
                <a:lnTo>
                  <a:pt x="0" y="131728"/>
                </a:lnTo>
                <a:lnTo>
                  <a:pt x="1003303" y="131728"/>
                </a:lnTo>
                <a:lnTo>
                  <a:pt x="775145" y="1"/>
                </a:lnTo>
                <a:lnTo>
                  <a:pt x="7568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2"/>
            </p:custDataLst>
          </p:nvPr>
        </p:nvSpPr>
        <p:spPr>
          <a:xfrm>
            <a:off x="4147187" y="3695700"/>
            <a:ext cx="3869053" cy="466725"/>
          </a:xfrm>
          <a:solidFill>
            <a:schemeClr val="bg1"/>
          </a:solidFill>
        </p:spPr>
        <p:txBody>
          <a:bodyPr lIns="90000" tIns="46800" rIns="90000" bIns="46800" anchor="ctr" anchorCtr="0"/>
          <a:lstStyle>
            <a:lvl1pPr marL="0" indent="0" algn="ctr">
              <a:buNone/>
              <a:defRPr b="1" spc="800" baseline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703888" y="-1077912"/>
            <a:ext cx="536575" cy="536575"/>
          </a:xfrm>
          <a:prstGeom prst="rect">
            <a:avLst/>
          </a:prstGeom>
          <a:solidFill>
            <a:srgbClr val="BA39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454775" y="-1077912"/>
            <a:ext cx="536575" cy="536575"/>
          </a:xfrm>
          <a:prstGeom prst="rect">
            <a:avLst/>
          </a:prstGeom>
          <a:solidFill>
            <a:srgbClr val="E730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2.png"/><Relationship Id="rId1" Type="http://schemas.openxmlformats.org/officeDocument/2006/relationships/tags" Target="../tags/tag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2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1.xml"/><Relationship Id="rId8" Type="http://schemas.openxmlformats.org/officeDocument/2006/relationships/tags" Target="../tags/tag20.xml"/><Relationship Id="rId7" Type="http://schemas.openxmlformats.org/officeDocument/2006/relationships/tags" Target="../tags/tag19.xml"/><Relationship Id="rId6" Type="http://schemas.openxmlformats.org/officeDocument/2006/relationships/tags" Target="../tags/tag18.xml"/><Relationship Id="rId5" Type="http://schemas.openxmlformats.org/officeDocument/2006/relationships/tags" Target="../tags/tag17.xml"/><Relationship Id="rId4" Type="http://schemas.openxmlformats.org/officeDocument/2006/relationships/tags" Target="../tags/tag16.xml"/><Relationship Id="rId3" Type="http://schemas.openxmlformats.org/officeDocument/2006/relationships/tags" Target="../tags/tag15.xml"/><Relationship Id="rId29" Type="http://schemas.openxmlformats.org/officeDocument/2006/relationships/slideLayout" Target="../slideLayouts/slideLayout4.xml"/><Relationship Id="rId28" Type="http://schemas.openxmlformats.org/officeDocument/2006/relationships/tags" Target="../tags/tag40.xml"/><Relationship Id="rId27" Type="http://schemas.openxmlformats.org/officeDocument/2006/relationships/tags" Target="../tags/tag39.xml"/><Relationship Id="rId26" Type="http://schemas.openxmlformats.org/officeDocument/2006/relationships/tags" Target="../tags/tag38.xml"/><Relationship Id="rId25" Type="http://schemas.openxmlformats.org/officeDocument/2006/relationships/tags" Target="../tags/tag37.xml"/><Relationship Id="rId24" Type="http://schemas.openxmlformats.org/officeDocument/2006/relationships/tags" Target="../tags/tag36.xml"/><Relationship Id="rId23" Type="http://schemas.openxmlformats.org/officeDocument/2006/relationships/tags" Target="../tags/tag35.xml"/><Relationship Id="rId22" Type="http://schemas.openxmlformats.org/officeDocument/2006/relationships/tags" Target="../tags/tag34.xml"/><Relationship Id="rId21" Type="http://schemas.openxmlformats.org/officeDocument/2006/relationships/tags" Target="../tags/tag33.xml"/><Relationship Id="rId20" Type="http://schemas.openxmlformats.org/officeDocument/2006/relationships/tags" Target="../tags/tag32.xml"/><Relationship Id="rId2" Type="http://schemas.openxmlformats.org/officeDocument/2006/relationships/tags" Target="../tags/tag14.xml"/><Relationship Id="rId19" Type="http://schemas.openxmlformats.org/officeDocument/2006/relationships/tags" Target="../tags/tag31.xml"/><Relationship Id="rId18" Type="http://schemas.openxmlformats.org/officeDocument/2006/relationships/tags" Target="../tags/tag30.xml"/><Relationship Id="rId17" Type="http://schemas.openxmlformats.org/officeDocument/2006/relationships/tags" Target="../tags/tag29.xml"/><Relationship Id="rId16" Type="http://schemas.openxmlformats.org/officeDocument/2006/relationships/tags" Target="../tags/tag28.xml"/><Relationship Id="rId15" Type="http://schemas.openxmlformats.org/officeDocument/2006/relationships/tags" Target="../tags/tag27.xml"/><Relationship Id="rId14" Type="http://schemas.openxmlformats.org/officeDocument/2006/relationships/tags" Target="../tags/tag26.xml"/><Relationship Id="rId13" Type="http://schemas.openxmlformats.org/officeDocument/2006/relationships/tags" Target="../tags/tag25.xml"/><Relationship Id="rId12" Type="http://schemas.openxmlformats.org/officeDocument/2006/relationships/tags" Target="../tags/tag24.xml"/><Relationship Id="rId11" Type="http://schemas.openxmlformats.org/officeDocument/2006/relationships/tags" Target="../tags/tag23.xml"/><Relationship Id="rId10" Type="http://schemas.openxmlformats.org/officeDocument/2006/relationships/tags" Target="../tags/tag22.xml"/><Relationship Id="rId1" Type="http://schemas.openxmlformats.org/officeDocument/2006/relationships/tags" Target="../tags/tag13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46.xml"/><Relationship Id="rId8" Type="http://schemas.openxmlformats.org/officeDocument/2006/relationships/image" Target="../media/image5.png"/><Relationship Id="rId7" Type="http://schemas.openxmlformats.org/officeDocument/2006/relationships/image" Target="../media/image4.png"/><Relationship Id="rId6" Type="http://schemas.openxmlformats.org/officeDocument/2006/relationships/image" Target="../media/image3.png"/><Relationship Id="rId5" Type="http://schemas.openxmlformats.org/officeDocument/2006/relationships/tags" Target="../tags/tag45.xml"/><Relationship Id="rId4" Type="http://schemas.openxmlformats.org/officeDocument/2006/relationships/tags" Target="../tags/tag44.xml"/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1" Type="http://schemas.openxmlformats.org/officeDocument/2006/relationships/notesSlide" Target="../notesSlides/notesSlide2.xml"/><Relationship Id="rId10" Type="http://schemas.openxmlformats.org/officeDocument/2006/relationships/slideLayout" Target="../slideLayouts/slideLayout4.xml"/><Relationship Id="rId1" Type="http://schemas.openxmlformats.org/officeDocument/2006/relationships/tags" Target="../tags/tag4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7" Type="http://schemas.openxmlformats.org/officeDocument/2006/relationships/tags" Target="../tags/tag47.xml"/><Relationship Id="rId6" Type="http://schemas.openxmlformats.org/officeDocument/2006/relationships/image" Target="../media/image3.svg"/><Relationship Id="rId5" Type="http://schemas.openxmlformats.org/officeDocument/2006/relationships/image" Target="../media/image8.png"/><Relationship Id="rId4" Type="http://schemas.openxmlformats.org/officeDocument/2006/relationships/image" Target="../media/image2.svg"/><Relationship Id="rId3" Type="http://schemas.openxmlformats.org/officeDocument/2006/relationships/image" Target="../media/image7.png"/><Relationship Id="rId2" Type="http://schemas.openxmlformats.org/officeDocument/2006/relationships/image" Target="../media/image1.svg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56.xml"/><Relationship Id="rId8" Type="http://schemas.openxmlformats.org/officeDocument/2006/relationships/tags" Target="../tags/tag55.xml"/><Relationship Id="rId7" Type="http://schemas.openxmlformats.org/officeDocument/2006/relationships/tags" Target="../tags/tag54.xml"/><Relationship Id="rId6" Type="http://schemas.openxmlformats.org/officeDocument/2006/relationships/tags" Target="../tags/tag53.xml"/><Relationship Id="rId5" Type="http://schemas.openxmlformats.org/officeDocument/2006/relationships/tags" Target="../tags/tag52.xml"/><Relationship Id="rId4" Type="http://schemas.openxmlformats.org/officeDocument/2006/relationships/tags" Target="../tags/tag51.xml"/><Relationship Id="rId33" Type="http://schemas.openxmlformats.org/officeDocument/2006/relationships/slideLayout" Target="../slideLayouts/slideLayout2.xml"/><Relationship Id="rId32" Type="http://schemas.openxmlformats.org/officeDocument/2006/relationships/tags" Target="../tags/tag79.xml"/><Relationship Id="rId31" Type="http://schemas.openxmlformats.org/officeDocument/2006/relationships/tags" Target="../tags/tag78.xml"/><Relationship Id="rId30" Type="http://schemas.openxmlformats.org/officeDocument/2006/relationships/tags" Target="../tags/tag77.xml"/><Relationship Id="rId3" Type="http://schemas.openxmlformats.org/officeDocument/2006/relationships/tags" Target="../tags/tag50.xml"/><Relationship Id="rId29" Type="http://schemas.openxmlformats.org/officeDocument/2006/relationships/tags" Target="../tags/tag76.xml"/><Relationship Id="rId28" Type="http://schemas.openxmlformats.org/officeDocument/2006/relationships/tags" Target="../tags/tag75.xml"/><Relationship Id="rId27" Type="http://schemas.openxmlformats.org/officeDocument/2006/relationships/tags" Target="../tags/tag74.xml"/><Relationship Id="rId26" Type="http://schemas.openxmlformats.org/officeDocument/2006/relationships/tags" Target="../tags/tag73.xml"/><Relationship Id="rId25" Type="http://schemas.openxmlformats.org/officeDocument/2006/relationships/tags" Target="../tags/tag72.xml"/><Relationship Id="rId24" Type="http://schemas.openxmlformats.org/officeDocument/2006/relationships/tags" Target="../tags/tag71.xml"/><Relationship Id="rId23" Type="http://schemas.openxmlformats.org/officeDocument/2006/relationships/tags" Target="../tags/tag70.xml"/><Relationship Id="rId22" Type="http://schemas.openxmlformats.org/officeDocument/2006/relationships/tags" Target="../tags/tag69.xml"/><Relationship Id="rId21" Type="http://schemas.openxmlformats.org/officeDocument/2006/relationships/tags" Target="../tags/tag68.xml"/><Relationship Id="rId20" Type="http://schemas.openxmlformats.org/officeDocument/2006/relationships/tags" Target="../tags/tag67.xml"/><Relationship Id="rId2" Type="http://schemas.openxmlformats.org/officeDocument/2006/relationships/tags" Target="../tags/tag49.xml"/><Relationship Id="rId19" Type="http://schemas.openxmlformats.org/officeDocument/2006/relationships/tags" Target="../tags/tag66.xml"/><Relationship Id="rId18" Type="http://schemas.openxmlformats.org/officeDocument/2006/relationships/tags" Target="../tags/tag65.xml"/><Relationship Id="rId17" Type="http://schemas.openxmlformats.org/officeDocument/2006/relationships/tags" Target="../tags/tag64.xml"/><Relationship Id="rId16" Type="http://schemas.openxmlformats.org/officeDocument/2006/relationships/tags" Target="../tags/tag63.xml"/><Relationship Id="rId15" Type="http://schemas.openxmlformats.org/officeDocument/2006/relationships/tags" Target="../tags/tag62.xml"/><Relationship Id="rId14" Type="http://schemas.openxmlformats.org/officeDocument/2006/relationships/tags" Target="../tags/tag61.xml"/><Relationship Id="rId13" Type="http://schemas.openxmlformats.org/officeDocument/2006/relationships/tags" Target="../tags/tag60.xml"/><Relationship Id="rId12" Type="http://schemas.openxmlformats.org/officeDocument/2006/relationships/tags" Target="../tags/tag59.xml"/><Relationship Id="rId11" Type="http://schemas.openxmlformats.org/officeDocument/2006/relationships/tags" Target="../tags/tag58.xml"/><Relationship Id="rId10" Type="http://schemas.openxmlformats.org/officeDocument/2006/relationships/tags" Target="../tags/tag57.xml"/><Relationship Id="rId1" Type="http://schemas.openxmlformats.org/officeDocument/2006/relationships/tags" Target="../tags/tag4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2.png"/><Relationship Id="rId1" Type="http://schemas.openxmlformats.org/officeDocument/2006/relationships/tags" Target="../tags/tag8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-10160"/>
            <a:ext cx="12192000" cy="68961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0-1" fmla="*/ 6248400 w 12192000"/>
              <a:gd name="connsiteY0-2" fmla="*/ 0 h 6870700"/>
              <a:gd name="connsiteX1-3" fmla="*/ 12192000 w 12192000"/>
              <a:gd name="connsiteY1-4" fmla="*/ 12700 h 6870700"/>
              <a:gd name="connsiteX2-5" fmla="*/ 12192000 w 12192000"/>
              <a:gd name="connsiteY2-6" fmla="*/ 6870700 h 6870700"/>
              <a:gd name="connsiteX3-7" fmla="*/ 0 w 12192000"/>
              <a:gd name="connsiteY3-8" fmla="*/ 6870700 h 6870700"/>
              <a:gd name="connsiteX4-9" fmla="*/ 6248400 w 12192000"/>
              <a:gd name="connsiteY4-10" fmla="*/ 0 h 68707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2192000" h="6870700">
                <a:moveTo>
                  <a:pt x="6248400" y="0"/>
                </a:moveTo>
                <a:lnTo>
                  <a:pt x="12192000" y="12700"/>
                </a:lnTo>
                <a:lnTo>
                  <a:pt x="12192000" y="6870700"/>
                </a:lnTo>
                <a:lnTo>
                  <a:pt x="0" y="6870700"/>
                </a:lnTo>
                <a:lnTo>
                  <a:pt x="6248400" y="0"/>
                </a:lnTo>
                <a:close/>
              </a:path>
            </a:pathLst>
          </a:custGeom>
          <a:solidFill>
            <a:srgbClr val="E730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076" name="文本框 67"/>
          <p:cNvSpPr txBox="1"/>
          <p:nvPr/>
        </p:nvSpPr>
        <p:spPr>
          <a:xfrm>
            <a:off x="6248400" y="3338195"/>
            <a:ext cx="5532755" cy="31381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r" eaLnBrk="1" hangingPunct="1"/>
            <a:endParaRPr lang="zh-CN" altLang="en-US" sz="6600" b="1" dirty="0">
              <a:solidFill>
                <a:schemeClr val="bg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  <a:p>
            <a:pPr algn="r" eaLnBrk="1" hangingPunct="1"/>
            <a:r>
              <a:rPr lang="zh-CN" altLang="en-US" sz="6600" b="1" dirty="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物流产业</a:t>
            </a:r>
            <a:endParaRPr lang="zh-CN" altLang="en-US" sz="6600" b="1" dirty="0">
              <a:solidFill>
                <a:schemeClr val="bg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  <a:p>
            <a:pPr algn="r" eaLnBrk="1" hangingPunct="1"/>
            <a:r>
              <a:rPr lang="zh-CN" altLang="en-US" sz="6600" b="1" dirty="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数字生态简介</a:t>
            </a:r>
            <a:endParaRPr lang="zh-CN" altLang="en-US" sz="6600" b="1" dirty="0">
              <a:solidFill>
                <a:schemeClr val="bg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矩形 5"/>
          <p:cNvSpPr/>
          <p:nvPr/>
        </p:nvSpPr>
        <p:spPr>
          <a:xfrm>
            <a:off x="-317" y="-10477"/>
            <a:ext cx="6248400" cy="691515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0-1" fmla="*/ 6248400 w 12192000"/>
              <a:gd name="connsiteY0-2" fmla="*/ 0 h 6870700"/>
              <a:gd name="connsiteX1-3" fmla="*/ 12192000 w 12192000"/>
              <a:gd name="connsiteY1-4" fmla="*/ 12700 h 6870700"/>
              <a:gd name="connsiteX2-5" fmla="*/ 12192000 w 12192000"/>
              <a:gd name="connsiteY2-6" fmla="*/ 6870700 h 6870700"/>
              <a:gd name="connsiteX3-7" fmla="*/ 0 w 12192000"/>
              <a:gd name="connsiteY3-8" fmla="*/ 6870700 h 6870700"/>
              <a:gd name="connsiteX4-9" fmla="*/ 6248400 w 12192000"/>
              <a:gd name="connsiteY4-10" fmla="*/ 0 h 6870700"/>
              <a:gd name="connsiteX0-11" fmla="*/ 6248400 w 12192000"/>
              <a:gd name="connsiteY0-12" fmla="*/ 0 h 6870700"/>
              <a:gd name="connsiteX1-13" fmla="*/ 12192000 w 12192000"/>
              <a:gd name="connsiteY1-14" fmla="*/ 6870700 h 6870700"/>
              <a:gd name="connsiteX2-15" fmla="*/ 0 w 12192000"/>
              <a:gd name="connsiteY2-16" fmla="*/ 6870700 h 6870700"/>
              <a:gd name="connsiteX3-17" fmla="*/ 6248400 w 12192000"/>
              <a:gd name="connsiteY3-18" fmla="*/ 0 h 6870700"/>
              <a:gd name="connsiteX0-19" fmla="*/ 6248400 w 6248400"/>
              <a:gd name="connsiteY0-20" fmla="*/ 0 h 6914242"/>
              <a:gd name="connsiteX1-21" fmla="*/ 1596572 w 6248400"/>
              <a:gd name="connsiteY1-22" fmla="*/ 6914242 h 6914242"/>
              <a:gd name="connsiteX2-23" fmla="*/ 0 w 6248400"/>
              <a:gd name="connsiteY2-24" fmla="*/ 6870700 h 6914242"/>
              <a:gd name="connsiteX3-25" fmla="*/ 6248400 w 6248400"/>
              <a:gd name="connsiteY3-26" fmla="*/ 0 h 691424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6248400" h="6914242">
                <a:moveTo>
                  <a:pt x="6248400" y="0"/>
                </a:moveTo>
                <a:lnTo>
                  <a:pt x="1596572" y="6914242"/>
                </a:lnTo>
                <a:lnTo>
                  <a:pt x="0" y="6870700"/>
                </a:lnTo>
                <a:lnTo>
                  <a:pt x="6248400" y="0"/>
                </a:lnTo>
                <a:close/>
              </a:path>
            </a:pathLst>
          </a:custGeom>
          <a:solidFill>
            <a:srgbClr val="BA39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082" name="文本框 14"/>
          <p:cNvSpPr txBox="1"/>
          <p:nvPr/>
        </p:nvSpPr>
        <p:spPr>
          <a:xfrm>
            <a:off x="1053465" y="331788"/>
            <a:ext cx="2011680" cy="6451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zh-CN" sz="36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sym typeface="Arial" panose="020B0604020202020204" pitchFamily="34" charset="0"/>
              </a:rPr>
              <a:t>京卡物联</a:t>
            </a:r>
            <a:endParaRPr lang="zh-CN" sz="3600" b="1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2" name="图片 1" descr="10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46050" y="200660"/>
            <a:ext cx="907415" cy="90741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431165" y="1510665"/>
            <a:ext cx="11330305" cy="4523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2400" dirty="0">
                <a:latin typeface="方正兰亭粗黑_GBK" panose="02000000000000000000" pitchFamily="2" charset="-122"/>
                <a:ea typeface="方正兰亭粗黑_GBK" panose="02000000000000000000" pitchFamily="2" charset="-122"/>
              </a:rPr>
              <a:t>京卡物联（北京）数据技术有限公司（以下简称“京卡物联”）成立于2019年8月，总部位于北京，是由中国物流与采购联合会多位专家发起设立的物流科技企业。京卡物联以互通物流产业资源为核心价值，以供应链增值服务、供应链金融服务、物流行业数据分析、物流节点智能化运营、物流行业发展规划、物流经济运行分析等为主营业务，以释放物流产业数据价值、引领行业安全合规发展为使命，致力于建设全国互联的物流产业数字经济生态。</a:t>
            </a:r>
            <a:endParaRPr lang="zh-CN" altLang="en-US" sz="2400" dirty="0">
              <a:latin typeface="方正兰亭粗黑_GBK" panose="02000000000000000000" pitchFamily="2" charset="-122"/>
              <a:ea typeface="方正兰亭粗黑_GBK" panose="02000000000000000000" pitchFamily="2" charset="-122"/>
            </a:endParaRPr>
          </a:p>
          <a:p>
            <a:pPr lvl="0">
              <a:defRPr/>
            </a:pPr>
            <a:endParaRPr lang="zh-CN" altLang="en-US" sz="2400" dirty="0">
              <a:latin typeface="方正兰亭粗黑_GBK" panose="02000000000000000000" pitchFamily="2" charset="-122"/>
              <a:ea typeface="方正兰亭粗黑_GBK" panose="02000000000000000000" pitchFamily="2" charset="-122"/>
            </a:endParaRPr>
          </a:p>
          <a:p>
            <a:pPr lvl="0">
              <a:defRPr/>
            </a:pPr>
            <a:r>
              <a:rPr lang="zh-CN" altLang="en-US" sz="2400" dirty="0">
                <a:latin typeface="方正兰亭粗黑_GBK" panose="02000000000000000000" pitchFamily="2" charset="-122"/>
                <a:ea typeface="方正兰亭粗黑_GBK" panose="02000000000000000000" pitchFamily="2" charset="-122"/>
              </a:rPr>
              <a:t>京卡物联依托中国物流与采购联合会，并联合全国诚信物流平台，立足物流数据的充分整合和深度挖掘，以及数字化物流平台和解决方案的研发与构建，努力建设全国物流产业链互联互通、实时监管、统计分析平台。陕西绥德县、云南丽江已建成使用，另有三个园区在实时落地，为企业提供了网络货运监管服务平台、煤炭短倒监控定位等系统和其它综合解决方案均得到了一致好评。</a:t>
            </a:r>
            <a:endParaRPr lang="zh-CN" altLang="en-US" sz="2400" dirty="0">
              <a:latin typeface="方正兰亭粗黑_GBK" panose="02000000000000000000" pitchFamily="2" charset="-122"/>
              <a:ea typeface="方正兰亭粗黑_GBK" panose="02000000000000000000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61060" y="642620"/>
            <a:ext cx="10469880" cy="460375"/>
          </a:xfrm>
          <a:prstGeom prst="rect">
            <a:avLst/>
          </a:prstGeom>
          <a:noFill/>
        </p:spPr>
        <p:txBody>
          <a:bodyPr wrap="none" rtlCol="0" anchor="t">
            <a:spAutoFit/>
            <a:scene3d>
              <a:camera prst="orthographicFront"/>
              <a:lightRig rig="threePt" dir="t"/>
            </a:scene3d>
          </a:bodyPr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2400" b="1" spc="300" dirty="0">
                <a:solidFill>
                  <a:srgbClr val="E73035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sym typeface="+mn-ea"/>
              </a:rPr>
              <a:t>互通物流产业资源、释放物流产业数据价值、引领行业安全合规发展</a:t>
            </a:r>
            <a:endParaRPr lang="zh-CN" altLang="en-US" sz="2400" b="1" spc="300" dirty="0">
              <a:solidFill>
                <a:srgbClr val="E73035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1"/>
          <p:cNvSpPr txBox="1"/>
          <p:nvPr>
            <p:custDataLst>
              <p:tags r:id="rId1"/>
            </p:custDataLst>
          </p:nvPr>
        </p:nvSpPr>
        <p:spPr>
          <a:xfrm>
            <a:off x="2765462" y="722357"/>
            <a:ext cx="6660000" cy="62706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218565" fontAlgn="base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None/>
            </a:pPr>
            <a:r>
              <a:rPr lang="zh-CN" altLang="en-US" sz="3300" b="1" spc="300" dirty="0">
                <a:solidFill>
                  <a:srgbClr val="E730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物联产业数字生态业务</a:t>
            </a:r>
            <a:endParaRPr lang="zh-CN" altLang="en-US" sz="3300" b="1" spc="300" dirty="0">
              <a:solidFill>
                <a:srgbClr val="E7303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2620645" y="835025"/>
            <a:ext cx="52070" cy="402590"/>
          </a:xfrm>
          <a:prstGeom prst="rect">
            <a:avLst/>
          </a:prstGeom>
          <a:solidFill>
            <a:srgbClr val="BA39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矩形 2"/>
          <p:cNvSpPr/>
          <p:nvPr>
            <p:custDataLst>
              <p:tags r:id="rId3"/>
            </p:custDataLst>
          </p:nvPr>
        </p:nvSpPr>
        <p:spPr>
          <a:xfrm>
            <a:off x="2478405" y="961390"/>
            <a:ext cx="50165" cy="276225"/>
          </a:xfrm>
          <a:prstGeom prst="rect">
            <a:avLst/>
          </a:prstGeom>
          <a:solidFill>
            <a:srgbClr val="BA39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>
            <p:custDataLst>
              <p:tags r:id="rId4"/>
            </p:custDataLst>
          </p:nvPr>
        </p:nvSpPr>
        <p:spPr>
          <a:xfrm>
            <a:off x="2332355" y="1078230"/>
            <a:ext cx="52070" cy="159385"/>
          </a:xfrm>
          <a:prstGeom prst="rect">
            <a:avLst/>
          </a:prstGeom>
          <a:solidFill>
            <a:srgbClr val="BA39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9538970" y="825500"/>
            <a:ext cx="52070" cy="402590"/>
          </a:xfrm>
          <a:prstGeom prst="rect">
            <a:avLst/>
          </a:prstGeom>
          <a:solidFill>
            <a:srgbClr val="BA39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>
            <p:custDataLst>
              <p:tags r:id="rId6"/>
            </p:custDataLst>
          </p:nvPr>
        </p:nvSpPr>
        <p:spPr>
          <a:xfrm>
            <a:off x="9684385" y="951865"/>
            <a:ext cx="50165" cy="276225"/>
          </a:xfrm>
          <a:prstGeom prst="rect">
            <a:avLst/>
          </a:prstGeom>
          <a:solidFill>
            <a:srgbClr val="BA39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>
            <p:custDataLst>
              <p:tags r:id="rId7"/>
            </p:custDataLst>
          </p:nvPr>
        </p:nvSpPr>
        <p:spPr>
          <a:xfrm>
            <a:off x="9827260" y="1068705"/>
            <a:ext cx="52070" cy="159385"/>
          </a:xfrm>
          <a:prstGeom prst="rect">
            <a:avLst/>
          </a:prstGeom>
          <a:solidFill>
            <a:srgbClr val="BA39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矩形: 圆角 19"/>
          <p:cNvSpPr/>
          <p:nvPr>
            <p:custDataLst>
              <p:tags r:id="rId8"/>
            </p:custDataLst>
          </p:nvPr>
        </p:nvSpPr>
        <p:spPr>
          <a:xfrm>
            <a:off x="488226" y="2581275"/>
            <a:ext cx="1847298" cy="2850219"/>
          </a:xfrm>
          <a:prstGeom prst="roundRect">
            <a:avLst>
              <a:gd name="adj" fmla="val 6252"/>
            </a:avLst>
          </a:prstGeom>
          <a:noFill/>
          <a:ln>
            <a:solidFill>
              <a:srgbClr val="1D6D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矩形: 圆角 11"/>
          <p:cNvSpPr/>
          <p:nvPr>
            <p:custDataLst>
              <p:tags r:id="rId9"/>
            </p:custDataLst>
          </p:nvPr>
        </p:nvSpPr>
        <p:spPr>
          <a:xfrm>
            <a:off x="488227" y="2582545"/>
            <a:ext cx="1847296" cy="695837"/>
          </a:xfrm>
          <a:prstGeom prst="roundRect">
            <a:avLst/>
          </a:prstGeom>
          <a:solidFill>
            <a:srgbClr val="1D6D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文本框 20"/>
          <p:cNvSpPr txBox="1"/>
          <p:nvPr>
            <p:custDataLst>
              <p:tags r:id="rId10"/>
            </p:custDataLst>
          </p:nvPr>
        </p:nvSpPr>
        <p:spPr>
          <a:xfrm>
            <a:off x="591098" y="2634920"/>
            <a:ext cx="1641554" cy="591794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1100" b="1" u="none" strike="noStrike" spc="300" baseline="0" dirty="0">
                <a:solidFill>
                  <a:srgbClr val="FFFFFF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行业分析报告</a:t>
            </a:r>
            <a:br>
              <a:rPr lang="zh-CN" altLang="en-US" sz="1100" b="1" u="none" strike="noStrike" spc="300" baseline="0" dirty="0">
                <a:solidFill>
                  <a:srgbClr val="FFFFFF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1100" b="1" u="none" strike="noStrike" spc="300" baseline="0" dirty="0">
                <a:solidFill>
                  <a:srgbClr val="FFFFFF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业务可行性报告</a:t>
            </a:r>
            <a:endParaRPr lang="zh-CN" altLang="en-US" sz="1100" b="1" u="none" strike="noStrike" spc="300" baseline="0" dirty="0">
              <a:solidFill>
                <a:srgbClr val="FFFFFF"/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: 圆角 37"/>
          <p:cNvSpPr/>
          <p:nvPr>
            <p:custDataLst>
              <p:tags r:id="rId11"/>
            </p:custDataLst>
          </p:nvPr>
        </p:nvSpPr>
        <p:spPr>
          <a:xfrm>
            <a:off x="2830288" y="2581275"/>
            <a:ext cx="1847298" cy="2850219"/>
          </a:xfrm>
          <a:prstGeom prst="roundRect">
            <a:avLst>
              <a:gd name="adj" fmla="val 6252"/>
            </a:avLst>
          </a:prstGeom>
          <a:noFill/>
          <a:ln>
            <a:solidFill>
              <a:srgbClr val="70B8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矩形: 圆角 38"/>
          <p:cNvSpPr/>
          <p:nvPr>
            <p:custDataLst>
              <p:tags r:id="rId12"/>
            </p:custDataLst>
          </p:nvPr>
        </p:nvSpPr>
        <p:spPr>
          <a:xfrm>
            <a:off x="2830288" y="2581275"/>
            <a:ext cx="1847298" cy="695837"/>
          </a:xfrm>
          <a:prstGeom prst="roundRect">
            <a:avLst/>
          </a:prstGeom>
          <a:solidFill>
            <a:srgbClr val="2D7E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文本框 39"/>
          <p:cNvSpPr txBox="1"/>
          <p:nvPr>
            <p:custDataLst>
              <p:tags r:id="rId13"/>
            </p:custDataLst>
          </p:nvPr>
        </p:nvSpPr>
        <p:spPr>
          <a:xfrm>
            <a:off x="2933160" y="2634920"/>
            <a:ext cx="1641554" cy="591794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1100" b="1" spc="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行业数据库</a:t>
            </a:r>
            <a:endParaRPr lang="zh-CN" altLang="en-US" sz="1100" b="1" spc="3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: 圆角 40"/>
          <p:cNvSpPr/>
          <p:nvPr>
            <p:custDataLst>
              <p:tags r:id="rId14"/>
            </p:custDataLst>
          </p:nvPr>
        </p:nvSpPr>
        <p:spPr>
          <a:xfrm>
            <a:off x="5172350" y="2581275"/>
            <a:ext cx="1847298" cy="2850219"/>
          </a:xfrm>
          <a:prstGeom prst="roundRect">
            <a:avLst>
              <a:gd name="adj" fmla="val 6252"/>
            </a:avLst>
          </a:prstGeom>
          <a:noFill/>
          <a:ln>
            <a:solidFill>
              <a:srgbClr val="3D8F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矩形: 圆角 41"/>
          <p:cNvSpPr/>
          <p:nvPr>
            <p:custDataLst>
              <p:tags r:id="rId15"/>
            </p:custDataLst>
          </p:nvPr>
        </p:nvSpPr>
        <p:spPr>
          <a:xfrm>
            <a:off x="5172351" y="2581275"/>
            <a:ext cx="1847296" cy="695837"/>
          </a:xfrm>
          <a:prstGeom prst="roundRect">
            <a:avLst/>
          </a:prstGeom>
          <a:solidFill>
            <a:srgbClr val="3D8F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文本框 42"/>
          <p:cNvSpPr txBox="1"/>
          <p:nvPr>
            <p:custDataLst>
              <p:tags r:id="rId16"/>
            </p:custDataLst>
          </p:nvPr>
        </p:nvSpPr>
        <p:spPr>
          <a:xfrm>
            <a:off x="5275222" y="2634920"/>
            <a:ext cx="1641554" cy="591794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1100" b="1" spc="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网络货运</a:t>
            </a:r>
            <a:br>
              <a:rPr lang="zh-CN" altLang="en-US" sz="1100" b="1" spc="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1100" b="1" spc="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监管服务平台</a:t>
            </a:r>
            <a:endParaRPr lang="zh-CN" altLang="en-US" sz="1100" b="1" spc="3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矩形: 圆角 43"/>
          <p:cNvSpPr/>
          <p:nvPr>
            <p:custDataLst>
              <p:tags r:id="rId17"/>
            </p:custDataLst>
          </p:nvPr>
        </p:nvSpPr>
        <p:spPr>
          <a:xfrm>
            <a:off x="7514412" y="2581275"/>
            <a:ext cx="1847298" cy="2850219"/>
          </a:xfrm>
          <a:prstGeom prst="roundRect">
            <a:avLst>
              <a:gd name="adj" fmla="val 6252"/>
            </a:avLst>
          </a:prstGeom>
          <a:noFill/>
          <a:ln>
            <a:solidFill>
              <a:srgbClr val="4DA0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矩形: 圆角 44"/>
          <p:cNvSpPr/>
          <p:nvPr>
            <p:custDataLst>
              <p:tags r:id="rId18"/>
            </p:custDataLst>
          </p:nvPr>
        </p:nvSpPr>
        <p:spPr>
          <a:xfrm>
            <a:off x="7514413" y="2581275"/>
            <a:ext cx="1847296" cy="695837"/>
          </a:xfrm>
          <a:prstGeom prst="roundRect">
            <a:avLst/>
          </a:prstGeom>
          <a:solidFill>
            <a:srgbClr val="4DA0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文本框 45"/>
          <p:cNvSpPr txBox="1"/>
          <p:nvPr>
            <p:custDataLst>
              <p:tags r:id="rId19"/>
            </p:custDataLst>
          </p:nvPr>
        </p:nvSpPr>
        <p:spPr>
          <a:xfrm>
            <a:off x="7617284" y="2634920"/>
            <a:ext cx="1641554" cy="591794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1100" b="1" spc="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网络货运个体司机成本票解决方案</a:t>
            </a:r>
            <a:endParaRPr lang="zh-CN" altLang="en-US" sz="1100" b="1" spc="3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矩形: 圆角 46"/>
          <p:cNvSpPr/>
          <p:nvPr>
            <p:custDataLst>
              <p:tags r:id="rId20"/>
            </p:custDataLst>
          </p:nvPr>
        </p:nvSpPr>
        <p:spPr>
          <a:xfrm>
            <a:off x="9856475" y="2581275"/>
            <a:ext cx="1847298" cy="2850219"/>
          </a:xfrm>
          <a:prstGeom prst="roundRect">
            <a:avLst>
              <a:gd name="adj" fmla="val 6252"/>
            </a:avLst>
          </a:prstGeom>
          <a:noFill/>
          <a:ln>
            <a:solidFill>
              <a:srgbClr val="5DB1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矩形: 圆角 47"/>
          <p:cNvSpPr/>
          <p:nvPr>
            <p:custDataLst>
              <p:tags r:id="rId21"/>
            </p:custDataLst>
          </p:nvPr>
        </p:nvSpPr>
        <p:spPr>
          <a:xfrm>
            <a:off x="9856476" y="2581275"/>
            <a:ext cx="1847296" cy="695837"/>
          </a:xfrm>
          <a:prstGeom prst="roundRect">
            <a:avLst/>
          </a:prstGeom>
          <a:solidFill>
            <a:srgbClr val="5DB1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文本框 48"/>
          <p:cNvSpPr txBox="1"/>
          <p:nvPr>
            <p:custDataLst>
              <p:tags r:id="rId22"/>
            </p:custDataLst>
          </p:nvPr>
        </p:nvSpPr>
        <p:spPr>
          <a:xfrm>
            <a:off x="9959347" y="2634920"/>
            <a:ext cx="1641554" cy="591794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1100" b="1" spc="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数字化展厅</a:t>
            </a:r>
            <a:endParaRPr lang="zh-CN" altLang="en-US" sz="1100" b="1" spc="3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文本框 52"/>
          <p:cNvSpPr txBox="1"/>
          <p:nvPr>
            <p:custDataLst>
              <p:tags r:id="rId23"/>
            </p:custDataLst>
          </p:nvPr>
        </p:nvSpPr>
        <p:spPr>
          <a:xfrm>
            <a:off x="597535" y="3409315"/>
            <a:ext cx="1786890" cy="1879600"/>
          </a:xfrm>
          <a:prstGeom prst="rect">
            <a:avLst/>
          </a:prstGeom>
          <a:noFill/>
        </p:spPr>
        <p:txBody>
          <a:bodyPr wrap="square" lIns="90000" tIns="46800" rIns="90000" bIns="46800" rtlCol="0">
            <a:normAutofit lnSpcReduction="10000"/>
          </a:bodyPr>
          <a:lstStyle/>
          <a:p>
            <a:pPr marL="0" lvl="0" indent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1300" spc="15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京卡物联有网络货运产业专业委员会，包含十二位国内知名物流界专家，共同为行业、地方政府、企业研究分析行业、企业发展方向</a:t>
            </a:r>
            <a:endParaRPr lang="zh-CN" altLang="en-US" sz="1300" spc="15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文本框 53"/>
          <p:cNvSpPr txBox="1"/>
          <p:nvPr>
            <p:custDataLst>
              <p:tags r:id="rId24"/>
            </p:custDataLst>
          </p:nvPr>
        </p:nvSpPr>
        <p:spPr>
          <a:xfrm>
            <a:off x="2934970" y="3409315"/>
            <a:ext cx="1741805" cy="1879600"/>
          </a:xfrm>
          <a:prstGeom prst="rect">
            <a:avLst/>
          </a:prstGeom>
          <a:noFill/>
        </p:spPr>
        <p:txBody>
          <a:bodyPr wrap="square" lIns="90000" tIns="46800" rIns="90000" bIns="46800" rtlCol="0">
            <a:normAutofit lnSpcReduction="10000"/>
          </a:bodyPr>
          <a:lstStyle/>
          <a:p>
            <a:pPr marL="0" lvl="0" indent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1300" spc="15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基于国家物联信息平台与各地监管服务平台已有业务，包含司机信用评价体系、司机税务登记体系、车辆证照信息库、车辆定位信息库</a:t>
            </a:r>
            <a:endParaRPr lang="zh-CN" altLang="en-US" sz="1300" spc="15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54"/>
          <p:cNvSpPr txBox="1"/>
          <p:nvPr>
            <p:custDataLst>
              <p:tags r:id="rId25"/>
            </p:custDataLst>
          </p:nvPr>
        </p:nvSpPr>
        <p:spPr>
          <a:xfrm>
            <a:off x="5227577" y="3409124"/>
            <a:ext cx="1840982" cy="1879745"/>
          </a:xfrm>
          <a:prstGeom prst="rect">
            <a:avLst/>
          </a:prstGeom>
          <a:noFill/>
        </p:spPr>
        <p:txBody>
          <a:bodyPr wrap="square" lIns="90000" tIns="46800" rIns="90000" bIns="46800" rtlCol="0">
            <a:normAutofit/>
          </a:bodyPr>
          <a:lstStyle/>
          <a:p>
            <a:pPr marL="0" lvl="0" indent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1300" spc="15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通过108个风险点、</a:t>
            </a:r>
            <a:r>
              <a:rPr lang="en-US" altLang="zh-CN" sz="1300" spc="15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27</a:t>
            </a:r>
            <a:r>
              <a:rPr lang="zh-CN" altLang="en-US" sz="1300" spc="15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个监控项、6个顺时监管维度与国家交通部和第三方数据核验比对为核心功能，做到“检到初，控到底”</a:t>
            </a:r>
            <a:endParaRPr lang="zh-CN" altLang="en-US" sz="1300" spc="15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文本框 55"/>
          <p:cNvSpPr txBox="1"/>
          <p:nvPr>
            <p:custDataLst>
              <p:tags r:id="rId26"/>
            </p:custDataLst>
          </p:nvPr>
        </p:nvSpPr>
        <p:spPr>
          <a:xfrm>
            <a:off x="7529395" y="3409124"/>
            <a:ext cx="1840982" cy="1879745"/>
          </a:xfrm>
          <a:prstGeom prst="rect">
            <a:avLst/>
          </a:prstGeom>
          <a:noFill/>
        </p:spPr>
        <p:txBody>
          <a:bodyPr wrap="square" lIns="90000" tIns="46800" rIns="90000" bIns="46800" rtlCol="0">
            <a:normAutofit/>
          </a:bodyPr>
          <a:lstStyle/>
          <a:p>
            <a:pPr marL="0" lv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1300" spc="15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根据监管服务平台分析判断的异常结果，将真实有效的订单筛选出来，联通航信开票系统，解决司机成本票取得困难、企业发展束手束脚的问题</a:t>
            </a:r>
            <a:endParaRPr lang="zh-CN" altLang="en-US" sz="1300" spc="15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文本框 56"/>
          <p:cNvSpPr txBox="1"/>
          <p:nvPr>
            <p:custDataLst>
              <p:tags r:id="rId27"/>
            </p:custDataLst>
          </p:nvPr>
        </p:nvSpPr>
        <p:spPr>
          <a:xfrm>
            <a:off x="9879330" y="3409315"/>
            <a:ext cx="1737995" cy="1879600"/>
          </a:xfrm>
          <a:prstGeom prst="rect">
            <a:avLst/>
          </a:prstGeom>
          <a:noFill/>
        </p:spPr>
        <p:txBody>
          <a:bodyPr wrap="square" lIns="90000" tIns="46800" rIns="90000" bIns="46800" rtlCol="0">
            <a:normAutofit lnSpcReduction="10000"/>
          </a:bodyPr>
          <a:lstStyle/>
          <a:p>
            <a:pPr marL="0" lv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1300" spc="15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结合阿里云</a:t>
            </a:r>
            <a:r>
              <a:rPr lang="en-US" altLang="zh-CN" sz="1300" spc="15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DATAV</a:t>
            </a:r>
            <a:r>
              <a:rPr lang="zh-CN" altLang="en-US" sz="1300" spc="15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数据大屏搭建工具，基于行业立即，提供专业的行业数字化展厅建设方案；为政府、交通、税务等部门提供实时动态数据展示</a:t>
            </a:r>
            <a:endParaRPr lang="zh-CN" altLang="en-US" sz="1300" spc="15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28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框 20"/>
          <p:cNvSpPr txBox="1"/>
          <p:nvPr>
            <p:custDataLst>
              <p:tags r:id="rId1"/>
            </p:custDataLst>
          </p:nvPr>
        </p:nvSpPr>
        <p:spPr>
          <a:xfrm>
            <a:off x="612775" y="5000551"/>
            <a:ext cx="3505835" cy="1162819"/>
          </a:xfrm>
          <a:prstGeom prst="rect">
            <a:avLst/>
          </a:prstGeom>
          <a:noFill/>
        </p:spPr>
        <p:txBody>
          <a:bodyPr wrap="square" rtlCol="0">
            <a:normAutofit fontScale="90000"/>
          </a:bodyPr>
          <a:lstStyle/>
          <a:p>
            <a:pPr marL="0" indent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SzPct val="100000"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采用独立第三方的多维度验证、与国家网络货运监管平台、地方货物平台交叉比对四流、三节点数据，确保数据真实性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2"/>
            </p:custDataLst>
          </p:nvPr>
        </p:nvSpPr>
        <p:spPr>
          <a:xfrm>
            <a:off x="4346575" y="5000551"/>
            <a:ext cx="3505835" cy="1162819"/>
          </a:xfrm>
          <a:prstGeom prst="rect">
            <a:avLst/>
          </a:prstGeom>
          <a:noFill/>
        </p:spPr>
        <p:txBody>
          <a:bodyPr wrap="square" rtlCol="0">
            <a:normAutofit fontScale="90000"/>
          </a:bodyPr>
          <a:lstStyle/>
          <a:p>
            <a:pPr marL="0" indent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SzPct val="100000"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建立合同、运单、资金流水、税票的四流上游数据体系，货主、司机、车辆的三节点下游数据体系，无缝覆盖网络货运业务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3"/>
            </p:custDataLst>
          </p:nvPr>
        </p:nvSpPr>
        <p:spPr>
          <a:xfrm>
            <a:off x="8080375" y="4999599"/>
            <a:ext cx="3505835" cy="1162819"/>
          </a:xfrm>
          <a:prstGeom prst="rect">
            <a:avLst/>
          </a:prstGeom>
          <a:noFill/>
        </p:spPr>
        <p:txBody>
          <a:bodyPr wrap="square" rtlCol="0">
            <a:normAutofit fontScale="77500" lnSpcReduction="20000"/>
          </a:bodyPr>
          <a:lstStyle/>
          <a:p>
            <a:pPr marL="0" indent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SzPct val="100000"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实时上报数据，实时异常监控，配合实时大数据大屏，创新监管，促进行业公平竞争，为政府高效服务企业，营造便利环境，综合推进网络货运发展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4"/>
            </p:custDataLst>
          </p:nvPr>
        </p:nvSpPr>
        <p:spPr>
          <a:xfrm>
            <a:off x="610870" y="379169"/>
            <a:ext cx="10970895" cy="706755"/>
          </a:xfrm>
          <a:prstGeom prst="rect">
            <a:avLst/>
          </a:prstGeom>
        </p:spPr>
        <p:txBody>
          <a:bodyPr vert="horz" lIns="101600" tIns="38100" rIns="76200" bIns="38100" rtlCol="0" anchor="ctr" anchorCtr="0">
            <a:normAutofit/>
          </a:bodyPr>
          <a:lstStyle>
            <a:lvl1pPr marR="0" fontAlgn="auto">
              <a:lnSpc>
                <a:spcPct val="100000"/>
              </a:lnSpc>
              <a:spcBef>
                <a:spcPct val="0"/>
              </a:spcBef>
              <a:buNone/>
              <a:defRPr kumimoji="0" lang="zh-CN" altLang="en-US" sz="3600" b="1" i="0" u="none" strike="noStrike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dirty="0">
                <a:solidFill>
                  <a:srgbClr val="E73035"/>
                </a:solidFill>
                <a:latin typeface="Arial" panose="020B0604020202020204" pitchFamily="34" charset="0"/>
              </a:rPr>
              <a:t>网络货运税务监控服务平台</a:t>
            </a:r>
            <a:endParaRPr lang="zh-CN" altLang="en-US" dirty="0">
              <a:solidFill>
                <a:srgbClr val="E73035"/>
              </a:solidFill>
              <a:latin typeface="Arial" panose="020B0604020202020204" pitchFamily="34" charset="0"/>
            </a:endParaRPr>
          </a:p>
        </p:txBody>
      </p:sp>
      <p:sp>
        <p:nvSpPr>
          <p:cNvPr id="14" name="文本占位符 2"/>
          <p:cNvSpPr txBox="1"/>
          <p:nvPr>
            <p:custDataLst>
              <p:tags r:id="rId5"/>
            </p:custDataLst>
          </p:nvPr>
        </p:nvSpPr>
        <p:spPr>
          <a:xfrm>
            <a:off x="610870" y="1164029"/>
            <a:ext cx="10969621" cy="369332"/>
          </a:xfrm>
          <a:prstGeom prst="rect">
            <a:avLst/>
          </a:prstGeom>
        </p:spPr>
        <p:txBody>
          <a:bodyPr wrap="square">
            <a:normAutofit fontScale="97500"/>
          </a:bodyPr>
          <a:lstStyle>
            <a:lvl1pPr marL="228600" indent="-2286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1800" spc="300" dirty="0">
                <a:latin typeface="Arial" panose="020B0604020202020204" pitchFamily="34" charset="0"/>
                <a:ea typeface="微软雅黑" panose="020B0503020204020204" pitchFamily="34" charset="-122"/>
              </a:rPr>
              <a:t>以公平公正，数据真实性为核心的“互联网</a:t>
            </a:r>
            <a:r>
              <a:rPr lang="en-US" altLang="zh-CN" sz="1800" spc="300" dirty="0">
                <a:latin typeface="Arial" panose="020B0604020202020204" pitchFamily="34" charset="0"/>
                <a:ea typeface="微软雅黑" panose="020B0503020204020204" pitchFamily="34" charset="-122"/>
              </a:rPr>
              <a:t>+</a:t>
            </a:r>
            <a:r>
              <a:rPr lang="zh-CN" altLang="en-US" sz="1800" spc="300" dirty="0">
                <a:latin typeface="Arial" panose="020B0604020202020204" pitchFamily="34" charset="0"/>
                <a:ea typeface="微软雅黑" panose="020B0503020204020204" pitchFamily="34" charset="-122"/>
              </a:rPr>
              <a:t>物流</a:t>
            </a:r>
            <a:r>
              <a:rPr lang="en-US" altLang="zh-CN" sz="1800" spc="300" dirty="0">
                <a:latin typeface="Arial" panose="020B0604020202020204" pitchFamily="34" charset="0"/>
                <a:ea typeface="微软雅黑" panose="020B0503020204020204" pitchFamily="34" charset="-122"/>
              </a:rPr>
              <a:t>+</a:t>
            </a:r>
            <a:r>
              <a:rPr lang="zh-CN" altLang="en-US" sz="1800" spc="300" dirty="0">
                <a:latin typeface="Arial" panose="020B0604020202020204" pitchFamily="34" charset="0"/>
                <a:ea typeface="微软雅黑" panose="020B0503020204020204" pitchFamily="34" charset="-122"/>
              </a:rPr>
              <a:t>政府服务”税务监管服务平台</a:t>
            </a:r>
            <a:endParaRPr lang="zh-CN" altLang="en-US" sz="1800" spc="30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pic>
        <p:nvPicPr>
          <p:cNvPr id="2" name="图片 1" descr="警报 报警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19530" y="2708910"/>
            <a:ext cx="1905000" cy="1905000"/>
          </a:xfrm>
          <a:prstGeom prst="rect">
            <a:avLst/>
          </a:prstGeom>
        </p:spPr>
      </p:pic>
      <p:pic>
        <p:nvPicPr>
          <p:cNvPr id="6" name="图片 5" descr="运单 (1)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42865" y="2708910"/>
            <a:ext cx="1905000" cy="1905000"/>
          </a:xfrm>
          <a:prstGeom prst="rect">
            <a:avLst/>
          </a:prstGeom>
        </p:spPr>
      </p:pic>
      <p:pic>
        <p:nvPicPr>
          <p:cNvPr id="7" name="图片 6" descr="流对比配置 (1)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80475" y="2708910"/>
            <a:ext cx="1905000" cy="1905000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组合 39"/>
          <p:cNvGrpSpPr/>
          <p:nvPr/>
        </p:nvGrpSpPr>
        <p:grpSpPr>
          <a:xfrm>
            <a:off x="-1959611" y="1769892"/>
            <a:ext cx="4235449" cy="4235449"/>
            <a:chOff x="3529013" y="1659986"/>
            <a:chExt cx="2173460" cy="2173460"/>
          </a:xfrm>
        </p:grpSpPr>
        <p:sp>
          <p:nvSpPr>
            <p:cNvPr id="41" name="弧形 40"/>
            <p:cNvSpPr/>
            <p:nvPr/>
          </p:nvSpPr>
          <p:spPr>
            <a:xfrm>
              <a:off x="3529013" y="1659986"/>
              <a:ext cx="2173460" cy="2173460"/>
            </a:xfrm>
            <a:prstGeom prst="arc">
              <a:avLst>
                <a:gd name="adj1" fmla="val 12436995"/>
                <a:gd name="adj2" fmla="val 20676329"/>
              </a:avLst>
            </a:prstGeom>
            <a:noFill/>
            <a:ln w="76200" cap="rnd" cmpd="sng" algn="ctr">
              <a:gradFill flip="none" rotWithShape="1">
                <a:gsLst>
                  <a:gs pos="0">
                    <a:srgbClr val="EECCBA"/>
                  </a:gs>
                  <a:gs pos="98000">
                    <a:srgbClr val="EECCBA">
                      <a:alpha val="0"/>
                    </a:srgbClr>
                  </a:gs>
                </a:gsLst>
                <a:lin ang="0" scaled="1"/>
                <a:tileRect/>
              </a:gradFill>
              <a:prstDash val="solid"/>
              <a:miter lim="800000"/>
              <a:headEnd type="triangl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5" b="0" i="0" u="none" strike="noStrike" kern="0" cap="none" spc="0" normalizeH="0" baseline="0" noProof="0">
                <a:ln>
                  <a:noFill/>
                </a:ln>
                <a:solidFill>
                  <a:srgbClr val="E73035"/>
                </a:solidFill>
                <a:effectLst/>
                <a:uLnTx/>
                <a:uFillTx/>
                <a:latin typeface="Calibri" panose="020F0502020204030204"/>
                <a:ea typeface="等线" panose="02010600030101010101" charset="-122"/>
              </a:endParaRPr>
            </a:p>
          </p:txBody>
        </p:sp>
        <p:sp>
          <p:nvSpPr>
            <p:cNvPr id="43" name="椭圆 42"/>
            <p:cNvSpPr/>
            <p:nvPr/>
          </p:nvSpPr>
          <p:spPr>
            <a:xfrm>
              <a:off x="3715062" y="1846035"/>
              <a:ext cx="1801362" cy="1801362"/>
            </a:xfrm>
            <a:prstGeom prst="ellipse">
              <a:avLst/>
            </a:prstGeom>
            <a:solidFill>
              <a:srgbClr val="A0323C"/>
            </a:solidFill>
            <a:ln w="38100">
              <a:solidFill>
                <a:srgbClr val="EECCBA"/>
              </a:solidFill>
            </a:ln>
            <a:effectLst>
              <a:outerShdw blurRad="101600" dist="101600" dir="5400000" algn="t" rotWithShape="0">
                <a:prstClr val="black">
                  <a:alpha val="40000"/>
                </a:prstClr>
              </a:outerShdw>
            </a:effectLst>
          </p:spPr>
          <p:txBody>
            <a:bodyPr spcFirstLastPara="0" vert="horz" wrap="square" lIns="296201" tIns="296201" rIns="296201" bIns="296201" numCol="1" spcCol="1270" anchor="ctr" anchorCtr="0">
              <a:noAutofit/>
            </a:bodyPr>
            <a:lstStyle/>
            <a:p>
              <a:pPr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5065">
                <a:solidFill>
                  <a:srgbClr val="E73035"/>
                </a:solidFill>
              </a:endParaRPr>
            </a:p>
          </p:txBody>
        </p:sp>
        <p:sp>
          <p:nvSpPr>
            <p:cNvPr id="44" name="矩形 43" descr="e7d195523061f1c09e9d68d7cf438b91ef959ecb14fc25d26BBA7F7DBC18E55DFF4014AF651F0BF2569D4B6C1DA7F1A4683A481403BD872FC687266AD13265C1DE7C373772FD8728ABDD69ADD03BFF5BE2862BC891DBB79E0D855F2165124532C029E22D810EE753A4A293A4BAD8CFCC3C5125F55104B44C27F287D598D5434A3A16684EDBC778334F8E8D522DA64EC3"/>
            <p:cNvSpPr/>
            <p:nvPr/>
          </p:nvSpPr>
          <p:spPr>
            <a:xfrm>
              <a:off x="4633062" y="2351264"/>
              <a:ext cx="611306" cy="7207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sz="4265" spc="-300">
                  <a:solidFill>
                    <a:schemeClr val="bg1"/>
                  </a:solidFill>
                  <a:latin typeface="+mj-ea"/>
                  <a:ea typeface="+mj-ea"/>
                  <a:sym typeface="+mn-lt"/>
                </a:rPr>
                <a:t>业务</a:t>
              </a:r>
              <a:br>
                <a:rPr lang="zh-CN" sz="4265" spc="-300">
                  <a:solidFill>
                    <a:schemeClr val="bg1"/>
                  </a:solidFill>
                  <a:latin typeface="+mj-ea"/>
                  <a:ea typeface="+mj-ea"/>
                  <a:sym typeface="+mn-lt"/>
                </a:rPr>
              </a:br>
              <a:r>
                <a:rPr lang="zh-CN" sz="4265" spc="-300">
                  <a:solidFill>
                    <a:schemeClr val="bg1"/>
                  </a:solidFill>
                  <a:latin typeface="+mj-ea"/>
                  <a:ea typeface="+mj-ea"/>
                  <a:sym typeface="+mn-lt"/>
                </a:rPr>
                <a:t>流程</a:t>
              </a:r>
              <a:endParaRPr lang="zh-CN" sz="4265" spc="-300">
                <a:solidFill>
                  <a:schemeClr val="bg1"/>
                </a:solidFill>
                <a:latin typeface="+mj-ea"/>
                <a:ea typeface="+mj-ea"/>
                <a:sym typeface="+mn-lt"/>
              </a:endParaRPr>
            </a:p>
          </p:txBody>
        </p:sp>
      </p:grpSp>
      <p:sp>
        <p:nvSpPr>
          <p:cNvPr id="2" name="弧形 1"/>
          <p:cNvSpPr/>
          <p:nvPr/>
        </p:nvSpPr>
        <p:spPr>
          <a:xfrm>
            <a:off x="-2404533" y="1232747"/>
            <a:ext cx="5140960" cy="5140960"/>
          </a:xfrm>
          <a:prstGeom prst="arc">
            <a:avLst>
              <a:gd name="adj1" fmla="val 16664990"/>
              <a:gd name="adj2" fmla="val 11456211"/>
            </a:avLst>
          </a:prstGeom>
          <a:noFill/>
          <a:ln w="38100" cap="rnd" cmpd="sng" algn="ctr">
            <a:gradFill flip="none" rotWithShape="1">
              <a:gsLst>
                <a:gs pos="0">
                  <a:srgbClr val="EECCBA"/>
                </a:gs>
                <a:gs pos="98000">
                  <a:srgbClr val="EECCBA">
                    <a:alpha val="0"/>
                  </a:srgbClr>
                </a:gs>
              </a:gsLst>
              <a:lin ang="10800000" scaled="1"/>
              <a:tileRect/>
            </a:gradFill>
            <a:prstDash val="solid"/>
            <a:miter lim="800000"/>
            <a:headEnd type="none" w="med" len="med"/>
            <a:tailEnd type="triangle" w="med" len="med"/>
          </a:ln>
          <a:effectLst/>
        </p:spPr>
        <p:txBody>
          <a:bodyPr rtlCol="0" anchor="ctr"/>
          <a:lstStyle/>
          <a:p>
            <a:pPr algn="ctr" defTabSz="914400"/>
            <a:endParaRPr lang="zh-CN" altLang="en-US" sz="1355" kern="0">
              <a:solidFill>
                <a:srgbClr val="E73035"/>
              </a:solidFill>
              <a:latin typeface="Calibri" panose="020F0502020204030204"/>
              <a:ea typeface="等线" panose="02010600030101010101" charset="-122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1020233" y="1150620"/>
            <a:ext cx="731520" cy="731520"/>
          </a:xfrm>
          <a:prstGeom prst="ellipse">
            <a:avLst/>
          </a:prstGeom>
          <a:solidFill>
            <a:srgbClr val="A0323C"/>
          </a:solidFill>
          <a:ln w="38100">
            <a:solidFill>
              <a:srgbClr val="EECCB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>
              <a:solidFill>
                <a:srgbClr val="E73035"/>
              </a:solidFill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2241973" y="2539153"/>
            <a:ext cx="731520" cy="731520"/>
          </a:xfrm>
          <a:prstGeom prst="ellipse">
            <a:avLst/>
          </a:prstGeom>
          <a:solidFill>
            <a:srgbClr val="A0323C"/>
          </a:solidFill>
          <a:ln w="38100">
            <a:solidFill>
              <a:srgbClr val="EECCB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>
              <a:solidFill>
                <a:srgbClr val="E73035"/>
              </a:solidFill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1666240" y="5337387"/>
            <a:ext cx="731520" cy="731520"/>
          </a:xfrm>
          <a:prstGeom prst="ellipse">
            <a:avLst/>
          </a:prstGeom>
          <a:solidFill>
            <a:srgbClr val="A0323C"/>
          </a:solidFill>
          <a:ln w="38100">
            <a:solidFill>
              <a:srgbClr val="EECCB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>
              <a:solidFill>
                <a:srgbClr val="E73035"/>
              </a:solidFill>
            </a:endParaRPr>
          </a:p>
        </p:txBody>
      </p:sp>
      <p:sp>
        <p:nvSpPr>
          <p:cNvPr id="47" name="文本框 46" descr="e7d195523061f1c09e9d68d7cf438b91ef959ecb14fc25d26BBA7F7DBC18E55DFF4014AF651F0BF2569D4B6C1DA7F1A4683A481403BD872FC687266AD13265C1DE7C373772FD8728ABDD69ADD03BFF5BE2862BC891DBB79E0B47DAFC0B20EFAF77608A7FC7FF92CC026D93F7E06FB9001E334F7BA7038BEE38ADC10C0B12CB951E4686096DFFE0E7FF8AE1243663E330F405F91E3FFEC22E"/>
          <p:cNvSpPr txBox="1"/>
          <p:nvPr/>
        </p:nvSpPr>
        <p:spPr>
          <a:xfrm>
            <a:off x="1913467" y="1073573"/>
            <a:ext cx="7864687" cy="420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ctr" defTabSz="685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EECCBA"/>
                </a:solidFill>
                <a:latin typeface="+mj-ea"/>
                <a:ea typeface="+mj-ea"/>
              </a:defRPr>
            </a:lvl1pPr>
          </a:lstStyle>
          <a:p>
            <a:pPr algn="l"/>
            <a:r>
              <a:rPr lang="zh-CN" altLang="en-US" sz="2135">
                <a:solidFill>
                  <a:srgbClr val="E73035"/>
                </a:solidFill>
              </a:rPr>
              <a:t>司机注册个体工商户</a:t>
            </a:r>
            <a:r>
              <a:rPr lang="en-US" altLang="zh-CN" sz="2135">
                <a:solidFill>
                  <a:srgbClr val="E73035"/>
                </a:solidFill>
              </a:rPr>
              <a:t>/</a:t>
            </a:r>
            <a:r>
              <a:rPr lang="zh-CN" altLang="en-US" sz="2135">
                <a:solidFill>
                  <a:srgbClr val="E73035"/>
                </a:solidFill>
              </a:rPr>
              <a:t>临时税务登记</a:t>
            </a:r>
            <a:endParaRPr lang="zh-CN" altLang="en-US" sz="2135">
              <a:solidFill>
                <a:srgbClr val="E73035"/>
              </a:solidFill>
            </a:endParaRPr>
          </a:p>
        </p:txBody>
      </p:sp>
      <p:sp>
        <p:nvSpPr>
          <p:cNvPr id="48" name="矩形 47" descr="e7d195523061f1c09e9d68d7cf438b91ef959ecb14fc25d26BBA7F7DBC18E55DFF4014AF651F0BF2569D4B6C1DA7F1A4683A481403BD872FC687266AD13265C1DE7C373772FD8728ABDD69ADD03BFF5BE2862BC891DBB79E0B47DAFC0B20EFAF77608A7FC7FF92CC026D93F7E06FB9001E334F7BA7038BEE38ADC10C0B12CB951E4686096DFFE0E7FF8AE1243663E330F405F91E3FFEC22E"/>
          <p:cNvSpPr/>
          <p:nvPr/>
        </p:nvSpPr>
        <p:spPr>
          <a:xfrm>
            <a:off x="1913136" y="1460524"/>
            <a:ext cx="8325604" cy="41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网络货运监管服务平台提供注册小程序，并插件、接口形式植入企业自家软件，最大化覆盖司机群体</a:t>
            </a: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 Light" panose="020F0302020204030204"/>
              <a:ea typeface="微软雅黑" panose="020B0503020204020204" pitchFamily="34" charset="-122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  <p:sp>
        <p:nvSpPr>
          <p:cNvPr id="49" name="文本框 48" descr="e7d195523061f1c09e9d68d7cf438b91ef959ecb14fc25d26BBA7F7DBC18E55DFF4014AF651F0BF2569D4B6C1DA7F1A4683A481403BD872FC687266AD13265C1DE7C373772FD8728ABDD69ADD03BFF5BE2862BC891DBB79E0B47DAFC0B20EFAF77608A7FC7FF92CC026D93F7E06FB9001E334F7BA7038BEE38ADC10C0B12CB951E4686096DFFE0E7FF8AE1243663E330F405F91E3FFEC22E"/>
          <p:cNvSpPr txBox="1"/>
          <p:nvPr/>
        </p:nvSpPr>
        <p:spPr>
          <a:xfrm>
            <a:off x="3074247" y="2489200"/>
            <a:ext cx="7600527" cy="420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ctr" defTabSz="685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EECCBA"/>
                </a:solidFill>
                <a:latin typeface="+mj-ea"/>
                <a:ea typeface="+mj-ea"/>
              </a:defRPr>
            </a:lvl1pPr>
          </a:lstStyle>
          <a:p>
            <a:pPr algn="l"/>
            <a:r>
              <a:rPr lang="zh-CN" altLang="en-US" sz="2135">
                <a:solidFill>
                  <a:srgbClr val="E73035"/>
                </a:solidFill>
              </a:rPr>
              <a:t>网络货运企业上传四流信息</a:t>
            </a:r>
            <a:endParaRPr lang="zh-CN" altLang="en-US" sz="2135">
              <a:solidFill>
                <a:srgbClr val="E73035"/>
              </a:solidFill>
            </a:endParaRPr>
          </a:p>
        </p:txBody>
      </p:sp>
      <p:sp>
        <p:nvSpPr>
          <p:cNvPr id="50" name="矩形 49" descr="e7d195523061f1c09e9d68d7cf438b91ef959ecb14fc25d26BBA7F7DBC18E55DFF4014AF651F0BF2569D4B6C1DA7F1A4683A481403BD872FC687266AD13265C1DE7C373772FD8728ABDD69ADD03BFF5BE2862BC891DBB79E0B47DAFC0B20EFAF77608A7FC7FF92CC026D93F7E06FB9001E334F7BA7038BEE38ADC10C0B12CB951E4686096DFFE0E7FF8AE1243663E330F405F91E3FFEC22E"/>
          <p:cNvSpPr/>
          <p:nvPr/>
        </p:nvSpPr>
        <p:spPr>
          <a:xfrm>
            <a:off x="3073916" y="2875744"/>
            <a:ext cx="8325604" cy="41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根据要求，网络货运企业需及时向监管平台上传合同，运单，资金流水，税票（运输票）信息</a:t>
            </a: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 Light" panose="020F0302020204030204"/>
              <a:ea typeface="微软雅黑" panose="020B0503020204020204" pitchFamily="34" charset="-122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  <p:sp>
        <p:nvSpPr>
          <p:cNvPr id="51" name="文本框 50" descr="e7d195523061f1c09e9d68d7cf438b91ef959ecb14fc25d26BBA7F7DBC18E55DFF4014AF651F0BF2569D4B6C1DA7F1A4683A481403BD872FC687266AD13265C1DE7C373772FD8728ABDD69ADD03BFF5BE2862BC891DBB79E0B47DAFC0B20EFAF77608A7FC7FF92CC026D93F7E06FB9001E334F7BA7038BEE38ADC10C0B12CB951E4686096DFFE0E7FF8AE1243663E330F405F91E3FFEC22E"/>
          <p:cNvSpPr txBox="1"/>
          <p:nvPr/>
        </p:nvSpPr>
        <p:spPr>
          <a:xfrm>
            <a:off x="2505287" y="5307753"/>
            <a:ext cx="3352800" cy="420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ctr" defTabSz="685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EECCBA"/>
                </a:solidFill>
                <a:latin typeface="+mj-ea"/>
                <a:ea typeface="+mj-ea"/>
              </a:defRPr>
            </a:lvl1pPr>
          </a:lstStyle>
          <a:p>
            <a:pPr algn="l"/>
            <a:r>
              <a:rPr lang="zh-CN" altLang="en-US" sz="2135">
                <a:solidFill>
                  <a:srgbClr val="E73035"/>
                </a:solidFill>
              </a:rPr>
              <a:t>开具司机成本票</a:t>
            </a:r>
            <a:endParaRPr lang="zh-CN" altLang="en-US" sz="2135">
              <a:solidFill>
                <a:srgbClr val="E73035"/>
              </a:solidFill>
            </a:endParaRPr>
          </a:p>
        </p:txBody>
      </p:sp>
      <p:sp>
        <p:nvSpPr>
          <p:cNvPr id="52" name="矩形 51" descr="e7d195523061f1c09e9d68d7cf438b91ef959ecb14fc25d26BBA7F7DBC18E55DFF4014AF651F0BF2569D4B6C1DA7F1A4683A481403BD872FC687266AD13265C1DE7C373772FD8728ABDD69ADD03BFF5BE2862BC891DBB79E0B47DAFC0B20EFAF77608A7FC7FF92CC026D93F7E06FB9001E334F7BA7038BEE38ADC10C0B12CB951E4686096DFFE0E7FF8AE1243663E330F405F91E3FFEC22E"/>
          <p:cNvSpPr/>
          <p:nvPr/>
        </p:nvSpPr>
        <p:spPr>
          <a:xfrm>
            <a:off x="2504956" y="5694297"/>
            <a:ext cx="8325604" cy="41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根据异常分析的结果，得到无异常的运单列表，企业可在监管平台批量操作无异常运单开具司机成本票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 Light" panose="020F0302020204030204"/>
              <a:ea typeface="微软雅黑" panose="020B0503020204020204" pitchFamily="34" charset="-122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  <p:grpSp>
        <p:nvGrpSpPr>
          <p:cNvPr id="54" name="Group 20" descr="e7d195523061f1c09e9d68d7cf438b91ef959ecb14fc25d26BBA7F7DBC18E55DFF4014AF651F0BF2569D4B6C1DA7F1A4683A481403BD872FC687266AD13265C1DE7C373772FD8728ABDD69ADD03BFF5BE2862BC891DBB79E8C77DB9F81EA0053539D41D50664315879CF6697605FEBBB6C490CE8797437DDE478C096EDB5D7F628DC21DB53EEF33FBB758B9C20194E31"/>
          <p:cNvGrpSpPr>
            <a:grpSpLocks noChangeAspect="1"/>
          </p:cNvGrpSpPr>
          <p:nvPr/>
        </p:nvGrpSpPr>
        <p:grpSpPr bwMode="auto">
          <a:xfrm>
            <a:off x="2375481" y="2699268"/>
            <a:ext cx="465529" cy="348637"/>
            <a:chOff x="2423" y="1278"/>
            <a:chExt cx="912" cy="683"/>
          </a:xfrm>
          <a:gradFill>
            <a:gsLst>
              <a:gs pos="0">
                <a:srgbClr val="FDEEE8"/>
              </a:gs>
              <a:gs pos="100000">
                <a:srgbClr val="E1A787"/>
              </a:gs>
            </a:gsLst>
            <a:lin ang="5400000" scaled="1"/>
          </a:gradFill>
        </p:grpSpPr>
        <p:sp>
          <p:nvSpPr>
            <p:cNvPr id="55" name="Freeform 21"/>
            <p:cNvSpPr/>
            <p:nvPr/>
          </p:nvSpPr>
          <p:spPr bwMode="auto">
            <a:xfrm>
              <a:off x="2746" y="1582"/>
              <a:ext cx="265" cy="281"/>
            </a:xfrm>
            <a:custGeom>
              <a:avLst/>
              <a:gdLst>
                <a:gd name="T0" fmla="*/ 0 w 265"/>
                <a:gd name="T1" fmla="*/ 131 h 281"/>
                <a:gd name="T2" fmla="*/ 38 w 265"/>
                <a:gd name="T3" fmla="*/ 169 h 281"/>
                <a:gd name="T4" fmla="*/ 107 w 265"/>
                <a:gd name="T5" fmla="*/ 102 h 281"/>
                <a:gd name="T6" fmla="*/ 105 w 265"/>
                <a:gd name="T7" fmla="*/ 281 h 281"/>
                <a:gd name="T8" fmla="*/ 159 w 265"/>
                <a:gd name="T9" fmla="*/ 281 h 281"/>
                <a:gd name="T10" fmla="*/ 159 w 265"/>
                <a:gd name="T11" fmla="*/ 102 h 281"/>
                <a:gd name="T12" fmla="*/ 227 w 265"/>
                <a:gd name="T13" fmla="*/ 169 h 281"/>
                <a:gd name="T14" fmla="*/ 265 w 265"/>
                <a:gd name="T15" fmla="*/ 131 h 281"/>
                <a:gd name="T16" fmla="*/ 132 w 265"/>
                <a:gd name="T17" fmla="*/ 0 h 281"/>
                <a:gd name="T18" fmla="*/ 0 w 265"/>
                <a:gd name="T19" fmla="*/ 131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5" h="281">
                  <a:moveTo>
                    <a:pt x="0" y="131"/>
                  </a:moveTo>
                  <a:lnTo>
                    <a:pt x="38" y="169"/>
                  </a:lnTo>
                  <a:lnTo>
                    <a:pt x="107" y="102"/>
                  </a:lnTo>
                  <a:lnTo>
                    <a:pt x="105" y="281"/>
                  </a:lnTo>
                  <a:lnTo>
                    <a:pt x="159" y="281"/>
                  </a:lnTo>
                  <a:lnTo>
                    <a:pt x="159" y="102"/>
                  </a:lnTo>
                  <a:lnTo>
                    <a:pt x="227" y="169"/>
                  </a:lnTo>
                  <a:lnTo>
                    <a:pt x="265" y="131"/>
                  </a:lnTo>
                  <a:lnTo>
                    <a:pt x="132" y="0"/>
                  </a:lnTo>
                  <a:lnTo>
                    <a:pt x="0" y="1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E73035"/>
                </a:solidFill>
                <a:effectLst/>
                <a:uLnTx/>
                <a:uFillTx/>
                <a:latin typeface="Calibri Light" panose="020F0302020204030204"/>
                <a:ea typeface="微软雅黑 Light" panose="020B0502040204020203" charset="-122"/>
                <a:cs typeface="+mn-cs"/>
              </a:endParaRPr>
            </a:p>
          </p:txBody>
        </p:sp>
        <p:sp>
          <p:nvSpPr>
            <p:cNvPr id="56" name="Freeform 22"/>
            <p:cNvSpPr>
              <a:spLocks noEditPoints="1"/>
            </p:cNvSpPr>
            <p:nvPr/>
          </p:nvSpPr>
          <p:spPr bwMode="auto">
            <a:xfrm>
              <a:off x="2423" y="1278"/>
              <a:ext cx="912" cy="683"/>
            </a:xfrm>
            <a:custGeom>
              <a:avLst/>
              <a:gdLst>
                <a:gd name="T0" fmla="*/ 692 w 747"/>
                <a:gd name="T1" fmla="*/ 240 h 562"/>
                <a:gd name="T2" fmla="*/ 579 w 747"/>
                <a:gd name="T3" fmla="*/ 186 h 562"/>
                <a:gd name="T4" fmla="*/ 520 w 747"/>
                <a:gd name="T5" fmla="*/ 61 h 562"/>
                <a:gd name="T6" fmla="*/ 374 w 747"/>
                <a:gd name="T7" fmla="*/ 0 h 562"/>
                <a:gd name="T8" fmla="*/ 228 w 747"/>
                <a:gd name="T9" fmla="*/ 61 h 562"/>
                <a:gd name="T10" fmla="*/ 168 w 747"/>
                <a:gd name="T11" fmla="*/ 186 h 562"/>
                <a:gd name="T12" fmla="*/ 55 w 747"/>
                <a:gd name="T13" fmla="*/ 240 h 562"/>
                <a:gd name="T14" fmla="*/ 0 w 747"/>
                <a:gd name="T15" fmla="*/ 374 h 562"/>
                <a:gd name="T16" fmla="*/ 55 w 747"/>
                <a:gd name="T17" fmla="*/ 507 h 562"/>
                <a:gd name="T18" fmla="*/ 189 w 747"/>
                <a:gd name="T19" fmla="*/ 562 h 562"/>
                <a:gd name="T20" fmla="*/ 559 w 747"/>
                <a:gd name="T21" fmla="*/ 562 h 562"/>
                <a:gd name="T22" fmla="*/ 692 w 747"/>
                <a:gd name="T23" fmla="*/ 507 h 562"/>
                <a:gd name="T24" fmla="*/ 747 w 747"/>
                <a:gd name="T25" fmla="*/ 374 h 562"/>
                <a:gd name="T26" fmla="*/ 692 w 747"/>
                <a:gd name="T27" fmla="*/ 240 h 562"/>
                <a:gd name="T28" fmla="*/ 559 w 747"/>
                <a:gd name="T29" fmla="*/ 518 h 562"/>
                <a:gd name="T30" fmla="*/ 189 w 747"/>
                <a:gd name="T31" fmla="*/ 518 h 562"/>
                <a:gd name="T32" fmla="*/ 44 w 747"/>
                <a:gd name="T33" fmla="*/ 374 h 562"/>
                <a:gd name="T34" fmla="*/ 188 w 747"/>
                <a:gd name="T35" fmla="*/ 229 h 562"/>
                <a:gd name="T36" fmla="*/ 211 w 747"/>
                <a:gd name="T37" fmla="*/ 229 h 562"/>
                <a:gd name="T38" fmla="*/ 211 w 747"/>
                <a:gd name="T39" fmla="*/ 207 h 562"/>
                <a:gd name="T40" fmla="*/ 211 w 747"/>
                <a:gd name="T41" fmla="*/ 207 h 562"/>
                <a:gd name="T42" fmla="*/ 374 w 747"/>
                <a:gd name="T43" fmla="*/ 44 h 562"/>
                <a:gd name="T44" fmla="*/ 536 w 747"/>
                <a:gd name="T45" fmla="*/ 206 h 562"/>
                <a:gd name="T46" fmla="*/ 536 w 747"/>
                <a:gd name="T47" fmla="*/ 207 h 562"/>
                <a:gd name="T48" fmla="*/ 536 w 747"/>
                <a:gd name="T49" fmla="*/ 229 h 562"/>
                <a:gd name="T50" fmla="*/ 558 w 747"/>
                <a:gd name="T51" fmla="*/ 229 h 562"/>
                <a:gd name="T52" fmla="*/ 559 w 747"/>
                <a:gd name="T53" fmla="*/ 229 h 562"/>
                <a:gd name="T54" fmla="*/ 704 w 747"/>
                <a:gd name="T55" fmla="*/ 374 h 562"/>
                <a:gd name="T56" fmla="*/ 559 w 747"/>
                <a:gd name="T57" fmla="*/ 518 h 5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47" h="562">
                  <a:moveTo>
                    <a:pt x="692" y="240"/>
                  </a:moveTo>
                  <a:cubicBezTo>
                    <a:pt x="661" y="210"/>
                    <a:pt x="622" y="191"/>
                    <a:pt x="579" y="186"/>
                  </a:cubicBezTo>
                  <a:cubicBezTo>
                    <a:pt x="574" y="139"/>
                    <a:pt x="554" y="95"/>
                    <a:pt x="520" y="61"/>
                  </a:cubicBezTo>
                  <a:cubicBezTo>
                    <a:pt x="481" y="22"/>
                    <a:pt x="429" y="0"/>
                    <a:pt x="374" y="0"/>
                  </a:cubicBezTo>
                  <a:cubicBezTo>
                    <a:pt x="318" y="0"/>
                    <a:pt x="267" y="22"/>
                    <a:pt x="228" y="61"/>
                  </a:cubicBezTo>
                  <a:cubicBezTo>
                    <a:pt x="193" y="95"/>
                    <a:pt x="173" y="139"/>
                    <a:pt x="168" y="186"/>
                  </a:cubicBezTo>
                  <a:cubicBezTo>
                    <a:pt x="125" y="191"/>
                    <a:pt x="86" y="210"/>
                    <a:pt x="55" y="240"/>
                  </a:cubicBezTo>
                  <a:cubicBezTo>
                    <a:pt x="20" y="276"/>
                    <a:pt x="0" y="323"/>
                    <a:pt x="0" y="374"/>
                  </a:cubicBezTo>
                  <a:cubicBezTo>
                    <a:pt x="0" y="424"/>
                    <a:pt x="20" y="471"/>
                    <a:pt x="55" y="507"/>
                  </a:cubicBezTo>
                  <a:cubicBezTo>
                    <a:pt x="91" y="542"/>
                    <a:pt x="138" y="562"/>
                    <a:pt x="189" y="562"/>
                  </a:cubicBezTo>
                  <a:cubicBezTo>
                    <a:pt x="559" y="562"/>
                    <a:pt x="559" y="562"/>
                    <a:pt x="559" y="562"/>
                  </a:cubicBezTo>
                  <a:cubicBezTo>
                    <a:pt x="609" y="562"/>
                    <a:pt x="657" y="542"/>
                    <a:pt x="692" y="507"/>
                  </a:cubicBezTo>
                  <a:cubicBezTo>
                    <a:pt x="728" y="471"/>
                    <a:pt x="747" y="424"/>
                    <a:pt x="747" y="374"/>
                  </a:cubicBezTo>
                  <a:cubicBezTo>
                    <a:pt x="747" y="323"/>
                    <a:pt x="728" y="276"/>
                    <a:pt x="692" y="240"/>
                  </a:cubicBezTo>
                  <a:close/>
                  <a:moveTo>
                    <a:pt x="559" y="518"/>
                  </a:moveTo>
                  <a:cubicBezTo>
                    <a:pt x="189" y="518"/>
                    <a:pt x="189" y="518"/>
                    <a:pt x="189" y="518"/>
                  </a:cubicBezTo>
                  <a:cubicBezTo>
                    <a:pt x="109" y="518"/>
                    <a:pt x="44" y="453"/>
                    <a:pt x="44" y="374"/>
                  </a:cubicBezTo>
                  <a:cubicBezTo>
                    <a:pt x="44" y="294"/>
                    <a:pt x="109" y="229"/>
                    <a:pt x="188" y="229"/>
                  </a:cubicBezTo>
                  <a:cubicBezTo>
                    <a:pt x="211" y="229"/>
                    <a:pt x="211" y="229"/>
                    <a:pt x="211" y="229"/>
                  </a:cubicBezTo>
                  <a:cubicBezTo>
                    <a:pt x="211" y="207"/>
                    <a:pt x="211" y="207"/>
                    <a:pt x="211" y="207"/>
                  </a:cubicBezTo>
                  <a:cubicBezTo>
                    <a:pt x="211" y="207"/>
                    <a:pt x="211" y="207"/>
                    <a:pt x="211" y="207"/>
                  </a:cubicBezTo>
                  <a:cubicBezTo>
                    <a:pt x="211" y="117"/>
                    <a:pt x="284" y="44"/>
                    <a:pt x="374" y="44"/>
                  </a:cubicBezTo>
                  <a:cubicBezTo>
                    <a:pt x="463" y="44"/>
                    <a:pt x="536" y="117"/>
                    <a:pt x="536" y="206"/>
                  </a:cubicBezTo>
                  <a:cubicBezTo>
                    <a:pt x="536" y="207"/>
                    <a:pt x="536" y="207"/>
                    <a:pt x="536" y="207"/>
                  </a:cubicBezTo>
                  <a:cubicBezTo>
                    <a:pt x="536" y="229"/>
                    <a:pt x="536" y="229"/>
                    <a:pt x="536" y="229"/>
                  </a:cubicBezTo>
                  <a:cubicBezTo>
                    <a:pt x="558" y="229"/>
                    <a:pt x="558" y="229"/>
                    <a:pt x="558" y="229"/>
                  </a:cubicBezTo>
                  <a:cubicBezTo>
                    <a:pt x="559" y="229"/>
                    <a:pt x="559" y="229"/>
                    <a:pt x="559" y="229"/>
                  </a:cubicBezTo>
                  <a:cubicBezTo>
                    <a:pt x="639" y="229"/>
                    <a:pt x="704" y="294"/>
                    <a:pt x="704" y="374"/>
                  </a:cubicBezTo>
                  <a:cubicBezTo>
                    <a:pt x="704" y="453"/>
                    <a:pt x="639" y="518"/>
                    <a:pt x="559" y="5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E73035"/>
                </a:solidFill>
                <a:effectLst/>
                <a:uLnTx/>
                <a:uFillTx/>
                <a:latin typeface="Calibri Light" panose="020F0302020204030204"/>
                <a:ea typeface="微软雅黑 Light" panose="020B0502040204020203" charset="-122"/>
                <a:cs typeface="+mn-cs"/>
              </a:endParaRPr>
            </a:p>
          </p:txBody>
        </p:sp>
      </p:grpSp>
      <p:sp>
        <p:nvSpPr>
          <p:cNvPr id="4" name="椭圆 3"/>
          <p:cNvSpPr/>
          <p:nvPr/>
        </p:nvSpPr>
        <p:spPr>
          <a:xfrm>
            <a:off x="2241973" y="4062307"/>
            <a:ext cx="731520" cy="731520"/>
          </a:xfrm>
          <a:prstGeom prst="ellipse">
            <a:avLst/>
          </a:prstGeom>
          <a:solidFill>
            <a:srgbClr val="A0323C"/>
          </a:solidFill>
          <a:ln w="38100">
            <a:solidFill>
              <a:srgbClr val="EECCB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>
              <a:solidFill>
                <a:srgbClr val="E73035"/>
              </a:solidFill>
            </a:endParaRPr>
          </a:p>
        </p:txBody>
      </p:sp>
      <p:sp>
        <p:nvSpPr>
          <p:cNvPr id="5" name="文本框 4" descr="e7d195523061f1c09e9d68d7cf438b91ef959ecb14fc25d26BBA7F7DBC18E55DFF4014AF651F0BF2569D4B6C1DA7F1A4683A481403BD872FC687266AD13265C1DE7C373772FD8728ABDD69ADD03BFF5BE2862BC891DBB79E0B47DAFC0B20EFAF77608A7FC7FF92CC026D93F7E06FB9001E334F7BA7038BEE38ADC10C0B12CB951E4686096DFFE0E7FF8AE1243663E330F405F91E3FFEC22E"/>
          <p:cNvSpPr txBox="1"/>
          <p:nvPr/>
        </p:nvSpPr>
        <p:spPr>
          <a:xfrm>
            <a:off x="3073916" y="4052861"/>
            <a:ext cx="1340537" cy="420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ctr" defTabSz="685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EECCBA"/>
                </a:solidFill>
                <a:latin typeface="+mj-ea"/>
                <a:ea typeface="+mj-ea"/>
              </a:defRPr>
            </a:lvl1pPr>
          </a:lstStyle>
          <a:p>
            <a:pPr algn="l"/>
            <a:r>
              <a:rPr lang="zh-CN" altLang="en-US" sz="2135">
                <a:solidFill>
                  <a:srgbClr val="E73035"/>
                </a:solidFill>
              </a:rPr>
              <a:t>异常分析</a:t>
            </a:r>
            <a:endParaRPr lang="zh-CN" altLang="en-US" sz="2135">
              <a:solidFill>
                <a:srgbClr val="E73035"/>
              </a:solidFill>
            </a:endParaRPr>
          </a:p>
        </p:txBody>
      </p:sp>
      <p:sp>
        <p:nvSpPr>
          <p:cNvPr id="6" name="矩形 5" descr="e7d195523061f1c09e9d68d7cf438b91ef959ecb14fc25d26BBA7F7DBC18E55DFF4014AF651F0BF2569D4B6C1DA7F1A4683A481403BD872FC687266AD13265C1DE7C373772FD8728ABDD69ADD03BFF5BE2862BC891DBB79E0B47DAFC0B20EFAF77608A7FC7FF92CC026D93F7E06FB9001E334F7BA7038BEE38ADC10C0B12CB951E4686096DFFE0E7FF8AE1243663E330F405F91E3FFEC22E"/>
          <p:cNvSpPr/>
          <p:nvPr/>
        </p:nvSpPr>
        <p:spPr>
          <a:xfrm>
            <a:off x="3073916" y="4439537"/>
            <a:ext cx="8325604" cy="41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 Light" panose="020F0302020204030204"/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监管平台根据企业上传的四流信息，结合第三方平台，相互佐证，筛选出无异常的运单</a:t>
            </a: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 Light" panose="020F0302020204030204"/>
              <a:ea typeface="微软雅黑" panose="020B0503020204020204" pitchFamily="34" charset="-122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  <p:pic>
        <p:nvPicPr>
          <p:cNvPr id="9" name="图片 8" descr="303b333437313139383bb7a2c6b1d6d0d0c4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 bwMode="auto">
          <a:xfrm>
            <a:off x="1761913" y="5454227"/>
            <a:ext cx="519007" cy="519007"/>
          </a:xfrm>
          <a:prstGeom prst="rect">
            <a:avLst/>
          </a:prstGeom>
          <a:gradFill>
            <a:gsLst>
              <a:gs pos="0">
                <a:srgbClr val="FDEEE8"/>
              </a:gs>
              <a:gs pos="100000">
                <a:srgbClr val="E1A787"/>
              </a:gs>
            </a:gsLst>
            <a:lin ang="5400000" scaled="1"/>
          </a:gradFill>
        </p:spPr>
      </p:pic>
      <p:pic>
        <p:nvPicPr>
          <p:cNvPr id="12" name="图片 11" descr="303b32313534373539363bd7a2b2e1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93800" y="1324187"/>
            <a:ext cx="384000" cy="384000"/>
          </a:xfrm>
          <a:prstGeom prst="rect">
            <a:avLst/>
          </a:prstGeom>
        </p:spPr>
      </p:pic>
      <p:pic>
        <p:nvPicPr>
          <p:cNvPr id="13" name="图片 12" descr="303b343532303735323bd2ecb3a3b6a9b5a5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397760" y="4200313"/>
            <a:ext cx="455507" cy="455507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7"/>
            </p:custDataLst>
          </p:nvPr>
        </p:nvSpPr>
        <p:spPr>
          <a:xfrm>
            <a:off x="687070" y="139139"/>
            <a:ext cx="10970895" cy="706755"/>
          </a:xfrm>
          <a:prstGeom prst="rect">
            <a:avLst/>
          </a:prstGeom>
        </p:spPr>
        <p:txBody>
          <a:bodyPr vert="horz" lIns="101600" tIns="38100" rIns="76200" bIns="38100" rtlCol="0" anchor="ctr" anchorCtr="0">
            <a:normAutofit/>
          </a:bodyPr>
          <a:lstStyle>
            <a:lvl1pPr marR="0" fontAlgn="auto">
              <a:lnSpc>
                <a:spcPct val="100000"/>
              </a:lnSpc>
              <a:spcBef>
                <a:spcPct val="0"/>
              </a:spcBef>
              <a:buNone/>
              <a:defRPr kumimoji="0" lang="zh-CN" altLang="en-US" sz="3600" b="1" i="0" u="none" strike="noStrike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dirty="0">
                <a:solidFill>
                  <a:srgbClr val="E73035"/>
                </a:solidFill>
                <a:latin typeface="Arial" panose="020B0604020202020204" pitchFamily="34" charset="0"/>
              </a:rPr>
              <a:t>网络货运个体司机成本票解决方案</a:t>
            </a:r>
            <a:endParaRPr lang="zh-CN" altLang="en-US" dirty="0">
              <a:solidFill>
                <a:srgbClr val="E73035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椭圆 34"/>
          <p:cNvSpPr/>
          <p:nvPr>
            <p:custDataLst>
              <p:tags r:id="rId1"/>
            </p:custDataLst>
          </p:nvPr>
        </p:nvSpPr>
        <p:spPr>
          <a:xfrm>
            <a:off x="5506176" y="2872958"/>
            <a:ext cx="1224136" cy="1224136"/>
          </a:xfrm>
          <a:prstGeom prst="ellipse">
            <a:avLst/>
          </a:prstGeom>
          <a:solidFill>
            <a:srgbClr val="BA393E"/>
          </a:solidFill>
          <a:ln>
            <a:noFill/>
          </a:ln>
        </p:spPr>
        <p:style>
          <a:lnRef idx="2">
            <a:srgbClr val="4276AA">
              <a:shade val="50000"/>
            </a:srgbClr>
          </a:lnRef>
          <a:fillRef idx="1">
            <a:srgbClr val="4276AA"/>
          </a:fillRef>
          <a:effectRef idx="0">
            <a:srgbClr val="4276AA"/>
          </a:effectRef>
          <a:fontRef idx="minor">
            <a:srgbClr val="FFFFFF"/>
          </a:fontRef>
        </p:style>
        <p:txBody>
          <a:bodyPr anchor="ctr"/>
          <a:lstStyle/>
          <a:p>
            <a:pPr algn="ctr"/>
            <a:endParaRPr dirty="0">
              <a:solidFill>
                <a:schemeClr val="tx1"/>
              </a:solidFill>
            </a:endParaRPr>
          </a:p>
        </p:txBody>
      </p:sp>
      <p:sp>
        <p:nvSpPr>
          <p:cNvPr id="36" name="文本框 35"/>
          <p:cNvSpPr txBox="1"/>
          <p:nvPr>
            <p:custDataLst>
              <p:tags r:id="rId2"/>
            </p:custDataLst>
          </p:nvPr>
        </p:nvSpPr>
        <p:spPr>
          <a:xfrm>
            <a:off x="5362160" y="3192639"/>
            <a:ext cx="1512168" cy="584775"/>
          </a:xfrm>
          <a:prstGeom prst="rect">
            <a:avLst/>
          </a:prstGeom>
          <a:noFill/>
        </p:spPr>
        <p:txBody>
          <a:bodyPr wrap="none" lIns="0" tIns="0" rIns="0" bIns="0" anchor="ctr">
            <a:normAutofit/>
          </a:bodyPr>
          <a:lstStyle/>
          <a:p>
            <a:pPr algn="ctr"/>
            <a:r>
              <a:rPr lang="zh-CN" altLang="en-US" b="1">
                <a:solidFill>
                  <a:schemeClr val="bg1"/>
                </a:solidFill>
              </a:rPr>
              <a:t>六大体系</a:t>
            </a:r>
            <a:endParaRPr lang="zh-CN" altLang="en-US" b="1">
              <a:solidFill>
                <a:schemeClr val="bg1"/>
              </a:solidFill>
            </a:endParaRPr>
          </a:p>
        </p:txBody>
      </p:sp>
      <p:cxnSp>
        <p:nvCxnSpPr>
          <p:cNvPr id="37" name="直接连接符 36"/>
          <p:cNvCxnSpPr/>
          <p:nvPr>
            <p:custDataLst>
              <p:tags r:id="rId3"/>
            </p:custDataLst>
          </p:nvPr>
        </p:nvCxnSpPr>
        <p:spPr>
          <a:xfrm>
            <a:off x="983432" y="2763594"/>
            <a:ext cx="3384376" cy="0"/>
          </a:xfrm>
          <a:prstGeom prst="line">
            <a:avLst/>
          </a:prstGeom>
          <a:ln w="3175" cap="rnd">
            <a:solidFill>
              <a:srgbClr val="FFFFFF">
                <a:lumMod val="85000"/>
              </a:srgbClr>
            </a:solidFill>
            <a:round/>
            <a:headEnd type="none"/>
            <a:tailEnd type="none" w="med" len="med"/>
          </a:ln>
        </p:spPr>
        <p:style>
          <a:lnRef idx="1">
            <a:srgbClr val="4276AA"/>
          </a:lnRef>
          <a:fillRef idx="0">
            <a:srgbClr val="4276AA"/>
          </a:fillRef>
          <a:effectRef idx="0">
            <a:srgbClr val="4276AA"/>
          </a:effectRef>
          <a:fontRef idx="minor">
            <a:srgbClr val="000000"/>
          </a:fontRef>
        </p:style>
      </p:cxnSp>
      <p:cxnSp>
        <p:nvCxnSpPr>
          <p:cNvPr id="68" name="直接连接符 67"/>
          <p:cNvCxnSpPr/>
          <p:nvPr>
            <p:custDataLst>
              <p:tags r:id="rId4"/>
            </p:custDataLst>
          </p:nvPr>
        </p:nvCxnSpPr>
        <p:spPr>
          <a:xfrm>
            <a:off x="7896200" y="2634054"/>
            <a:ext cx="3384376" cy="0"/>
          </a:xfrm>
          <a:prstGeom prst="line">
            <a:avLst/>
          </a:prstGeom>
          <a:ln w="3175" cap="rnd">
            <a:solidFill>
              <a:srgbClr val="FFFFFF">
                <a:lumMod val="85000"/>
              </a:srgbClr>
            </a:solidFill>
            <a:round/>
            <a:headEnd type="none"/>
            <a:tailEnd type="none" w="med" len="med"/>
          </a:ln>
        </p:spPr>
        <p:style>
          <a:lnRef idx="1">
            <a:srgbClr val="4276AA"/>
          </a:lnRef>
          <a:fillRef idx="0">
            <a:srgbClr val="4276AA"/>
          </a:fillRef>
          <a:effectRef idx="0">
            <a:srgbClr val="4276AA"/>
          </a:effectRef>
          <a:fontRef idx="minor">
            <a:srgbClr val="000000"/>
          </a:fontRef>
        </p:style>
      </p:cxnSp>
      <p:cxnSp>
        <p:nvCxnSpPr>
          <p:cNvPr id="69" name="直接连接符 68"/>
          <p:cNvCxnSpPr/>
          <p:nvPr>
            <p:custDataLst>
              <p:tags r:id="rId5"/>
            </p:custDataLst>
          </p:nvPr>
        </p:nvCxnSpPr>
        <p:spPr>
          <a:xfrm>
            <a:off x="983432" y="4488254"/>
            <a:ext cx="3384376" cy="0"/>
          </a:xfrm>
          <a:prstGeom prst="line">
            <a:avLst/>
          </a:prstGeom>
          <a:ln w="3175" cap="rnd">
            <a:solidFill>
              <a:srgbClr val="FFFFFF">
                <a:lumMod val="85000"/>
              </a:srgbClr>
            </a:solidFill>
            <a:round/>
            <a:headEnd type="none"/>
            <a:tailEnd type="none" w="med" len="med"/>
          </a:ln>
        </p:spPr>
        <p:style>
          <a:lnRef idx="1">
            <a:srgbClr val="4276AA"/>
          </a:lnRef>
          <a:fillRef idx="0">
            <a:srgbClr val="4276AA"/>
          </a:fillRef>
          <a:effectRef idx="0">
            <a:srgbClr val="4276AA"/>
          </a:effectRef>
          <a:fontRef idx="minor">
            <a:srgbClr val="000000"/>
          </a:fontRef>
        </p:style>
      </p:cxnSp>
      <p:cxnSp>
        <p:nvCxnSpPr>
          <p:cNvPr id="70" name="直接连接符 69"/>
          <p:cNvCxnSpPr/>
          <p:nvPr>
            <p:custDataLst>
              <p:tags r:id="rId6"/>
            </p:custDataLst>
          </p:nvPr>
        </p:nvCxnSpPr>
        <p:spPr>
          <a:xfrm>
            <a:off x="7896200" y="4481904"/>
            <a:ext cx="3384376" cy="0"/>
          </a:xfrm>
          <a:prstGeom prst="line">
            <a:avLst/>
          </a:prstGeom>
          <a:ln w="3175" cap="rnd">
            <a:solidFill>
              <a:srgbClr val="FFFFFF">
                <a:lumMod val="85000"/>
              </a:srgbClr>
            </a:solidFill>
            <a:round/>
            <a:headEnd type="none"/>
            <a:tailEnd type="none" w="med" len="med"/>
          </a:ln>
        </p:spPr>
        <p:style>
          <a:lnRef idx="1">
            <a:srgbClr val="4276AA"/>
          </a:lnRef>
          <a:fillRef idx="0">
            <a:srgbClr val="4276AA"/>
          </a:fillRef>
          <a:effectRef idx="0">
            <a:srgbClr val="4276AA"/>
          </a:effectRef>
          <a:fontRef idx="minor">
            <a:srgbClr val="000000"/>
          </a:fontRef>
        </p:style>
      </p:cxnSp>
      <p:sp>
        <p:nvSpPr>
          <p:cNvPr id="71" name="任意多边形 55"/>
          <p:cNvSpPr/>
          <p:nvPr>
            <p:custDataLst>
              <p:tags r:id="rId7"/>
            </p:custDataLst>
          </p:nvPr>
        </p:nvSpPr>
        <p:spPr>
          <a:xfrm>
            <a:off x="5648816" y="1905356"/>
            <a:ext cx="1037006" cy="841575"/>
          </a:xfrm>
          <a:custGeom>
            <a:avLst/>
            <a:gdLst>
              <a:gd name="connsiteX0" fmla="*/ 460817 w 1037006"/>
              <a:gd name="connsiteY0" fmla="*/ 0 h 841575"/>
              <a:gd name="connsiteX1" fmla="*/ 921634 w 1037006"/>
              <a:gd name="connsiteY1" fmla="*/ 460817 h 841575"/>
              <a:gd name="connsiteX2" fmla="*/ 885421 w 1037006"/>
              <a:gd name="connsiteY2" fmla="*/ 640188 h 841575"/>
              <a:gd name="connsiteX3" fmla="*/ 860910 w 1037006"/>
              <a:gd name="connsiteY3" fmla="*/ 685347 h 841575"/>
              <a:gd name="connsiteX4" fmla="*/ 933823 w 1037006"/>
              <a:gd name="connsiteY4" fmla="*/ 729191 h 841575"/>
              <a:gd name="connsiteX5" fmla="*/ 947936 w 1037006"/>
              <a:gd name="connsiteY5" fmla="*/ 714477 h 841575"/>
              <a:gd name="connsiteX6" fmla="*/ 1037006 w 1037006"/>
              <a:gd name="connsiteY6" fmla="*/ 841575 h 841575"/>
              <a:gd name="connsiteX7" fmla="*/ 891073 w 1037006"/>
              <a:gd name="connsiteY7" fmla="*/ 773765 h 841575"/>
              <a:gd name="connsiteX8" fmla="*/ 905178 w 1037006"/>
              <a:gd name="connsiteY8" fmla="*/ 759057 h 841575"/>
              <a:gd name="connsiteX9" fmla="*/ 678797 w 1037006"/>
              <a:gd name="connsiteY9" fmla="*/ 645362 h 841575"/>
              <a:gd name="connsiteX10" fmla="*/ 572695 w 1037006"/>
              <a:gd name="connsiteY10" fmla="*/ 617572 h 841575"/>
              <a:gd name="connsiteX11" fmla="*/ 542206 w 1037006"/>
              <a:gd name="connsiteY11" fmla="*/ 612248 h 841575"/>
              <a:gd name="connsiteX12" fmla="*/ 460816 w 1037006"/>
              <a:gd name="connsiteY12" fmla="*/ 608138 h 841575"/>
              <a:gd name="connsiteX13" fmla="*/ 84358 w 1037006"/>
              <a:gd name="connsiteY13" fmla="*/ 684141 h 841575"/>
              <a:gd name="connsiteX14" fmla="*/ 65104 w 1037006"/>
              <a:gd name="connsiteY14" fmla="*/ 693416 h 841575"/>
              <a:gd name="connsiteX15" fmla="*/ 36213 w 1037006"/>
              <a:gd name="connsiteY15" fmla="*/ 640188 h 841575"/>
              <a:gd name="connsiteX16" fmla="*/ 0 w 1037006"/>
              <a:gd name="connsiteY16" fmla="*/ 460817 h 841575"/>
              <a:gd name="connsiteX17" fmla="*/ 460817 w 1037006"/>
              <a:gd name="connsiteY17" fmla="*/ 0 h 841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37006" h="841575">
                <a:moveTo>
                  <a:pt x="460817" y="0"/>
                </a:moveTo>
                <a:cubicBezTo>
                  <a:pt x="715319" y="0"/>
                  <a:pt x="921634" y="206315"/>
                  <a:pt x="921634" y="460817"/>
                </a:cubicBezTo>
                <a:cubicBezTo>
                  <a:pt x="921634" y="524443"/>
                  <a:pt x="908739" y="585056"/>
                  <a:pt x="885421" y="640188"/>
                </a:cubicBezTo>
                <a:lnTo>
                  <a:pt x="860910" y="685347"/>
                </a:lnTo>
                <a:lnTo>
                  <a:pt x="933823" y="729191"/>
                </a:lnTo>
                <a:lnTo>
                  <a:pt x="947936" y="714477"/>
                </a:lnTo>
                <a:lnTo>
                  <a:pt x="1037006" y="841575"/>
                </a:lnTo>
                <a:lnTo>
                  <a:pt x="891073" y="773765"/>
                </a:lnTo>
                <a:lnTo>
                  <a:pt x="905178" y="759057"/>
                </a:lnTo>
                <a:cubicBezTo>
                  <a:pt x="835241" y="710599"/>
                  <a:pt x="759054" y="672456"/>
                  <a:pt x="678797" y="645362"/>
                </a:cubicBezTo>
                <a:lnTo>
                  <a:pt x="572695" y="617572"/>
                </a:lnTo>
                <a:lnTo>
                  <a:pt x="542206" y="612248"/>
                </a:lnTo>
                <a:lnTo>
                  <a:pt x="460816" y="608138"/>
                </a:lnTo>
                <a:cubicBezTo>
                  <a:pt x="327280" y="608138"/>
                  <a:pt x="200066" y="635201"/>
                  <a:pt x="84358" y="684141"/>
                </a:cubicBezTo>
                <a:lnTo>
                  <a:pt x="65104" y="693416"/>
                </a:lnTo>
                <a:lnTo>
                  <a:pt x="36213" y="640188"/>
                </a:lnTo>
                <a:cubicBezTo>
                  <a:pt x="12894" y="585056"/>
                  <a:pt x="0" y="524443"/>
                  <a:pt x="0" y="460817"/>
                </a:cubicBezTo>
                <a:cubicBezTo>
                  <a:pt x="0" y="206315"/>
                  <a:pt x="206315" y="0"/>
                  <a:pt x="460817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rgbClr val="4276AA">
              <a:shade val="50000"/>
            </a:srgbClr>
          </a:lnRef>
          <a:fillRef idx="1">
            <a:srgbClr val="4276AA"/>
          </a:fillRef>
          <a:effectRef idx="0">
            <a:srgbClr val="4276AA"/>
          </a:effectRef>
          <a:fontRef idx="minor">
            <a:srgbClr val="FFFFFF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2" name="任意多边形 90"/>
          <p:cNvSpPr/>
          <p:nvPr>
            <p:custDataLst>
              <p:tags r:id="rId8"/>
            </p:custDataLst>
          </p:nvPr>
        </p:nvSpPr>
        <p:spPr>
          <a:xfrm rot="5806444">
            <a:off x="6535014" y="2495457"/>
            <a:ext cx="1261566" cy="924366"/>
          </a:xfrm>
          <a:custGeom>
            <a:avLst/>
            <a:gdLst>
              <a:gd name="connsiteX0" fmla="*/ 3261 w 1261566"/>
              <a:gd name="connsiteY0" fmla="*/ 515217 h 924366"/>
              <a:gd name="connsiteX1" fmla="*/ 406506 w 1261566"/>
              <a:gd name="connsiteY1" fmla="*/ 3262 h 924366"/>
              <a:gd name="connsiteX2" fmla="*/ 918461 w 1261566"/>
              <a:gd name="connsiteY2" fmla="*/ 406506 h 924366"/>
              <a:gd name="connsiteX3" fmla="*/ 920119 w 1261566"/>
              <a:gd name="connsiteY3" fmla="*/ 499833 h 924366"/>
              <a:gd name="connsiteX4" fmla="*/ 918020 w 1261566"/>
              <a:gd name="connsiteY4" fmla="*/ 511191 h 924366"/>
              <a:gd name="connsiteX5" fmla="*/ 996363 w 1261566"/>
              <a:gd name="connsiteY5" fmla="*/ 489514 h 924366"/>
              <a:gd name="connsiteX6" fmla="*/ 1120958 w 1261566"/>
              <a:gd name="connsiteY6" fmla="*/ 474616 h 924366"/>
              <a:gd name="connsiteX7" fmla="*/ 1123085 w 1261566"/>
              <a:gd name="connsiteY7" fmla="*/ 454354 h 924366"/>
              <a:gd name="connsiteX8" fmla="*/ 1261566 w 1261566"/>
              <a:gd name="connsiteY8" fmla="*/ 501211 h 924366"/>
              <a:gd name="connsiteX9" fmla="*/ 1114516 w 1261566"/>
              <a:gd name="connsiteY9" fmla="*/ 535991 h 924366"/>
              <a:gd name="connsiteX10" fmla="*/ 1116641 w 1261566"/>
              <a:gd name="connsiteY10" fmla="*/ 515740 h 924366"/>
              <a:gd name="connsiteX11" fmla="*/ 998489 w 1261566"/>
              <a:gd name="connsiteY11" fmla="*/ 530624 h 924366"/>
              <a:gd name="connsiteX12" fmla="*/ 899519 w 1261566"/>
              <a:gd name="connsiteY12" fmla="*/ 558484 h 924366"/>
              <a:gd name="connsiteX13" fmla="*/ 880171 w 1261566"/>
              <a:gd name="connsiteY13" fmla="*/ 565986 h 924366"/>
              <a:gd name="connsiteX14" fmla="*/ 514944 w 1261566"/>
              <a:gd name="connsiteY14" fmla="*/ 850846 h 924366"/>
              <a:gd name="connsiteX15" fmla="*/ 470945 w 1261566"/>
              <a:gd name="connsiteY15" fmla="*/ 919248 h 924366"/>
              <a:gd name="connsiteX16" fmla="*/ 441689 w 1261566"/>
              <a:gd name="connsiteY16" fmla="*/ 919768 h 924366"/>
              <a:gd name="connsiteX17" fmla="*/ 438718 w 1261566"/>
              <a:gd name="connsiteY17" fmla="*/ 924216 h 924366"/>
              <a:gd name="connsiteX18" fmla="*/ 437391 w 1261566"/>
              <a:gd name="connsiteY18" fmla="*/ 924366 h 924366"/>
              <a:gd name="connsiteX19" fmla="*/ 436880 w 1261566"/>
              <a:gd name="connsiteY19" fmla="*/ 924308 h 924366"/>
              <a:gd name="connsiteX20" fmla="*/ 439714 w 1261566"/>
              <a:gd name="connsiteY20" fmla="*/ 919803 h 924366"/>
              <a:gd name="connsiteX21" fmla="*/ 421890 w 1261566"/>
              <a:gd name="connsiteY21" fmla="*/ 920120 h 924366"/>
              <a:gd name="connsiteX22" fmla="*/ 3261 w 1261566"/>
              <a:gd name="connsiteY22" fmla="*/ 515217 h 924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61566" h="924366">
                <a:moveTo>
                  <a:pt x="3261" y="515217"/>
                </a:moveTo>
                <a:cubicBezTo>
                  <a:pt x="-26758" y="262492"/>
                  <a:pt x="153781" y="33281"/>
                  <a:pt x="406506" y="3262"/>
                </a:cubicBezTo>
                <a:cubicBezTo>
                  <a:pt x="659231" y="-26758"/>
                  <a:pt x="888442" y="153781"/>
                  <a:pt x="918461" y="406506"/>
                </a:cubicBezTo>
                <a:cubicBezTo>
                  <a:pt x="922214" y="438097"/>
                  <a:pt x="922676" y="469320"/>
                  <a:pt x="920119" y="499833"/>
                </a:cubicBezTo>
                <a:lnTo>
                  <a:pt x="918020" y="511191"/>
                </a:lnTo>
                <a:lnTo>
                  <a:pt x="996363" y="489514"/>
                </a:lnTo>
                <a:cubicBezTo>
                  <a:pt x="1037402" y="481414"/>
                  <a:pt x="1079025" y="476415"/>
                  <a:pt x="1120958" y="474616"/>
                </a:cubicBezTo>
                <a:lnTo>
                  <a:pt x="1123085" y="454354"/>
                </a:lnTo>
                <a:lnTo>
                  <a:pt x="1261566" y="501211"/>
                </a:lnTo>
                <a:lnTo>
                  <a:pt x="1114516" y="535991"/>
                </a:lnTo>
                <a:lnTo>
                  <a:pt x="1116641" y="515740"/>
                </a:lnTo>
                <a:cubicBezTo>
                  <a:pt x="1076867" y="517735"/>
                  <a:pt x="1037399" y="522727"/>
                  <a:pt x="998489" y="530624"/>
                </a:cubicBezTo>
                <a:lnTo>
                  <a:pt x="899519" y="558484"/>
                </a:lnTo>
                <a:lnTo>
                  <a:pt x="880171" y="565986"/>
                </a:lnTo>
                <a:cubicBezTo>
                  <a:pt x="735362" y="630615"/>
                  <a:pt x="610665" y="729319"/>
                  <a:pt x="514944" y="850846"/>
                </a:cubicBezTo>
                <a:lnTo>
                  <a:pt x="470945" y="919248"/>
                </a:lnTo>
                <a:lnTo>
                  <a:pt x="441689" y="919768"/>
                </a:lnTo>
                <a:lnTo>
                  <a:pt x="438718" y="924216"/>
                </a:lnTo>
                <a:lnTo>
                  <a:pt x="437391" y="924366"/>
                </a:lnTo>
                <a:lnTo>
                  <a:pt x="436880" y="924308"/>
                </a:lnTo>
                <a:lnTo>
                  <a:pt x="439714" y="919803"/>
                </a:lnTo>
                <a:lnTo>
                  <a:pt x="421890" y="920120"/>
                </a:lnTo>
                <a:cubicBezTo>
                  <a:pt x="208301" y="902219"/>
                  <a:pt x="29529" y="736352"/>
                  <a:pt x="3261" y="515217"/>
                </a:cubicBezTo>
                <a:close/>
              </a:path>
            </a:pathLst>
          </a:custGeom>
          <a:solidFill>
            <a:srgbClr val="178AA1"/>
          </a:solidFill>
          <a:ln>
            <a:noFill/>
          </a:ln>
        </p:spPr>
        <p:style>
          <a:lnRef idx="2">
            <a:srgbClr val="4276AA">
              <a:shade val="50000"/>
            </a:srgbClr>
          </a:lnRef>
          <a:fillRef idx="1">
            <a:srgbClr val="4276AA"/>
          </a:fillRef>
          <a:effectRef idx="0">
            <a:srgbClr val="4276AA"/>
          </a:effectRef>
          <a:fontRef idx="minor">
            <a:srgbClr val="FFFFFF"/>
          </a:fontRef>
        </p:style>
        <p:txBody>
          <a:bodyPr wrap="square" anchor="ctr">
            <a:noAutofit/>
          </a:bodyPr>
          <a:lstStyle/>
          <a:p>
            <a:pPr algn="ctr"/>
            <a:endParaRPr>
              <a:solidFill>
                <a:schemeClr val="tx1"/>
              </a:solidFill>
            </a:endParaRPr>
          </a:p>
        </p:txBody>
      </p:sp>
      <p:sp>
        <p:nvSpPr>
          <p:cNvPr id="73" name="任意多边形 64"/>
          <p:cNvSpPr/>
          <p:nvPr>
            <p:custDataLst>
              <p:tags r:id="rId9"/>
            </p:custDataLst>
          </p:nvPr>
        </p:nvSpPr>
        <p:spPr>
          <a:xfrm rot="20278849">
            <a:off x="4647464" y="2295279"/>
            <a:ext cx="1094092" cy="937213"/>
          </a:xfrm>
          <a:custGeom>
            <a:avLst/>
            <a:gdLst>
              <a:gd name="connsiteX0" fmla="*/ 633707 w 1094092"/>
              <a:gd name="connsiteY0" fmla="*/ 33734 h 937213"/>
              <a:gd name="connsiteX1" fmla="*/ 921820 w 1094092"/>
              <a:gd name="connsiteY1" fmla="*/ 453842 h 937213"/>
              <a:gd name="connsiteX2" fmla="*/ 918587 w 1094092"/>
              <a:gd name="connsiteY2" fmla="*/ 492554 h 937213"/>
              <a:gd name="connsiteX3" fmla="*/ 959379 w 1094092"/>
              <a:gd name="connsiteY3" fmla="*/ 487463 h 937213"/>
              <a:gd name="connsiteX4" fmla="*/ 961417 w 1094092"/>
              <a:gd name="connsiteY4" fmla="*/ 467201 h 937213"/>
              <a:gd name="connsiteX5" fmla="*/ 1094092 w 1094092"/>
              <a:gd name="connsiteY5" fmla="*/ 514058 h 937213"/>
              <a:gd name="connsiteX6" fmla="*/ 953207 w 1094092"/>
              <a:gd name="connsiteY6" fmla="*/ 548838 h 937213"/>
              <a:gd name="connsiteX7" fmla="*/ 955243 w 1094092"/>
              <a:gd name="connsiteY7" fmla="*/ 528587 h 937213"/>
              <a:gd name="connsiteX8" fmla="*/ 912701 w 1094092"/>
              <a:gd name="connsiteY8" fmla="*/ 534181 h 937213"/>
              <a:gd name="connsiteX9" fmla="*/ 749096 w 1094092"/>
              <a:gd name="connsiteY9" fmla="*/ 585785 h 937213"/>
              <a:gd name="connsiteX10" fmla="*/ 378225 w 1094092"/>
              <a:gd name="connsiteY10" fmla="*/ 863255 h 937213"/>
              <a:gd name="connsiteX11" fmla="*/ 347148 w 1094092"/>
              <a:gd name="connsiteY11" fmla="*/ 905347 h 937213"/>
              <a:gd name="connsiteX12" fmla="*/ 329357 w 1094092"/>
              <a:gd name="connsiteY12" fmla="*/ 900157 h 937213"/>
              <a:gd name="connsiteX13" fmla="*/ 305743 w 1094092"/>
              <a:gd name="connsiteY13" fmla="*/ 937063 h 937213"/>
              <a:gd name="connsiteX14" fmla="*/ 304471 w 1094092"/>
              <a:gd name="connsiteY14" fmla="*/ 937213 h 937213"/>
              <a:gd name="connsiteX15" fmla="*/ 303982 w 1094092"/>
              <a:gd name="connsiteY15" fmla="*/ 937155 h 937213"/>
              <a:gd name="connsiteX16" fmla="*/ 326741 w 1094092"/>
              <a:gd name="connsiteY16" fmla="*/ 899394 h 937213"/>
              <a:gd name="connsiteX17" fmla="*/ 288170 w 1094092"/>
              <a:gd name="connsiteY17" fmla="*/ 888143 h 937213"/>
              <a:gd name="connsiteX18" fmla="*/ 33734 w 1094092"/>
              <a:gd name="connsiteY18" fmla="*/ 288170 h 937213"/>
              <a:gd name="connsiteX19" fmla="*/ 633707 w 1094092"/>
              <a:gd name="connsiteY19" fmla="*/ 33734 h 937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094092" h="937213">
                <a:moveTo>
                  <a:pt x="633707" y="33734"/>
                </a:moveTo>
                <a:cubicBezTo>
                  <a:pt x="810660" y="105297"/>
                  <a:pt x="918976" y="274285"/>
                  <a:pt x="921820" y="453842"/>
                </a:cubicBezTo>
                <a:lnTo>
                  <a:pt x="918587" y="492554"/>
                </a:lnTo>
                <a:lnTo>
                  <a:pt x="959379" y="487463"/>
                </a:lnTo>
                <a:lnTo>
                  <a:pt x="961417" y="467201"/>
                </a:lnTo>
                <a:lnTo>
                  <a:pt x="1094092" y="514058"/>
                </a:lnTo>
                <a:lnTo>
                  <a:pt x="953207" y="548838"/>
                </a:lnTo>
                <a:lnTo>
                  <a:pt x="955243" y="528587"/>
                </a:lnTo>
                <a:lnTo>
                  <a:pt x="912701" y="534181"/>
                </a:lnTo>
                <a:lnTo>
                  <a:pt x="749096" y="585785"/>
                </a:lnTo>
                <a:cubicBezTo>
                  <a:pt x="606676" y="646182"/>
                  <a:pt x="478657" y="740537"/>
                  <a:pt x="378225" y="863255"/>
                </a:cubicBezTo>
                <a:lnTo>
                  <a:pt x="347148" y="905347"/>
                </a:lnTo>
                <a:lnTo>
                  <a:pt x="329357" y="900157"/>
                </a:lnTo>
                <a:lnTo>
                  <a:pt x="305743" y="937063"/>
                </a:lnTo>
                <a:lnTo>
                  <a:pt x="304471" y="937213"/>
                </a:lnTo>
                <a:lnTo>
                  <a:pt x="303982" y="937155"/>
                </a:lnTo>
                <a:lnTo>
                  <a:pt x="326741" y="899394"/>
                </a:lnTo>
                <a:lnTo>
                  <a:pt x="288170" y="888143"/>
                </a:lnTo>
                <a:cubicBezTo>
                  <a:pt x="52232" y="792725"/>
                  <a:pt x="-61683" y="524108"/>
                  <a:pt x="33734" y="288170"/>
                </a:cubicBezTo>
                <a:cubicBezTo>
                  <a:pt x="129151" y="52232"/>
                  <a:pt x="397768" y="-61683"/>
                  <a:pt x="633707" y="33734"/>
                </a:cubicBezTo>
                <a:close/>
              </a:path>
            </a:pathLst>
          </a:custGeom>
          <a:solidFill>
            <a:srgbClr val="75549A"/>
          </a:solidFill>
          <a:ln>
            <a:noFill/>
          </a:ln>
        </p:spPr>
        <p:style>
          <a:lnRef idx="2">
            <a:srgbClr val="4276AA">
              <a:shade val="50000"/>
            </a:srgbClr>
          </a:lnRef>
          <a:fillRef idx="1">
            <a:srgbClr val="4276AA"/>
          </a:fillRef>
          <a:effectRef idx="0">
            <a:srgbClr val="4276AA"/>
          </a:effectRef>
          <a:fontRef idx="minor">
            <a:srgbClr val="FFFFFF"/>
          </a:fontRef>
        </p:style>
        <p:txBody>
          <a:bodyPr wrap="square" anchor="ctr">
            <a:noAutofit/>
          </a:bodyPr>
          <a:lstStyle/>
          <a:p>
            <a:pPr algn="ctr"/>
            <a:endParaRPr>
              <a:solidFill>
                <a:schemeClr val="tx1"/>
              </a:solidFill>
            </a:endParaRPr>
          </a:p>
        </p:txBody>
      </p:sp>
      <p:sp>
        <p:nvSpPr>
          <p:cNvPr id="74" name="任意多边形 1"/>
          <p:cNvSpPr/>
          <p:nvPr>
            <p:custDataLst>
              <p:tags r:id="rId10"/>
            </p:custDataLst>
          </p:nvPr>
        </p:nvSpPr>
        <p:spPr>
          <a:xfrm rot="12875632">
            <a:off x="5453808" y="4127395"/>
            <a:ext cx="1123629" cy="883305"/>
          </a:xfrm>
          <a:custGeom>
            <a:avLst/>
            <a:gdLst>
              <a:gd name="connsiteX0" fmla="*/ 1123629 w 1123629"/>
              <a:gd name="connsiteY0" fmla="*/ 419791 h 883305"/>
              <a:gd name="connsiteX1" fmla="*/ 976579 w 1123629"/>
              <a:gd name="connsiteY1" fmla="*/ 454571 h 883305"/>
              <a:gd name="connsiteX2" fmla="*/ 978704 w 1123629"/>
              <a:gd name="connsiteY2" fmla="*/ 434320 h 883305"/>
              <a:gd name="connsiteX3" fmla="*/ 914004 w 1123629"/>
              <a:gd name="connsiteY3" fmla="*/ 442471 h 883305"/>
              <a:gd name="connsiteX4" fmla="*/ 906317 w 1123629"/>
              <a:gd name="connsiteY4" fmla="*/ 443671 h 883305"/>
              <a:gd name="connsiteX5" fmla="*/ 553267 w 1123629"/>
              <a:gd name="connsiteY5" fmla="*/ 594841 h 883305"/>
              <a:gd name="connsiteX6" fmla="*/ 286519 w 1123629"/>
              <a:gd name="connsiteY6" fmla="*/ 871143 h 883305"/>
              <a:gd name="connsiteX7" fmla="*/ 279586 w 1123629"/>
              <a:gd name="connsiteY7" fmla="*/ 883305 h 883305"/>
              <a:gd name="connsiteX8" fmla="*/ 213165 w 1123629"/>
              <a:gd name="connsiteY8" fmla="*/ 849588 h 883305"/>
              <a:gd name="connsiteX9" fmla="*/ 81516 w 1123629"/>
              <a:gd name="connsiteY9" fmla="*/ 722491 h 883305"/>
              <a:gd name="connsiteX10" fmla="*/ 199227 w 1123629"/>
              <a:gd name="connsiteY10" fmla="*/ 81516 h 883305"/>
              <a:gd name="connsiteX11" fmla="*/ 840202 w 1123629"/>
              <a:gd name="connsiteY11" fmla="*/ 199228 h 883305"/>
              <a:gd name="connsiteX12" fmla="*/ 912230 w 1123629"/>
              <a:gd name="connsiteY12" fmla="*/ 367446 h 883305"/>
              <a:gd name="connsiteX13" fmla="*/ 915842 w 1123629"/>
              <a:gd name="connsiteY13" fmla="*/ 401229 h 883305"/>
              <a:gd name="connsiteX14" fmla="*/ 983021 w 1123629"/>
              <a:gd name="connsiteY14" fmla="*/ 393196 h 883305"/>
              <a:gd name="connsiteX15" fmla="*/ 985149 w 1123629"/>
              <a:gd name="connsiteY15" fmla="*/ 372934 h 883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123629" h="883305">
                <a:moveTo>
                  <a:pt x="1123629" y="419791"/>
                </a:moveTo>
                <a:lnTo>
                  <a:pt x="976579" y="454571"/>
                </a:lnTo>
                <a:lnTo>
                  <a:pt x="978704" y="434320"/>
                </a:lnTo>
                <a:lnTo>
                  <a:pt x="914004" y="442471"/>
                </a:lnTo>
                <a:lnTo>
                  <a:pt x="906317" y="443671"/>
                </a:lnTo>
                <a:cubicBezTo>
                  <a:pt x="783281" y="469077"/>
                  <a:pt x="663193" y="519026"/>
                  <a:pt x="553267" y="594841"/>
                </a:cubicBezTo>
                <a:cubicBezTo>
                  <a:pt x="443341" y="670657"/>
                  <a:pt x="353983" y="765162"/>
                  <a:pt x="286519" y="871143"/>
                </a:cubicBezTo>
                <a:lnTo>
                  <a:pt x="279586" y="883305"/>
                </a:lnTo>
                <a:lnTo>
                  <a:pt x="213165" y="849588"/>
                </a:lnTo>
                <a:cubicBezTo>
                  <a:pt x="162668" y="817443"/>
                  <a:pt x="117639" y="774867"/>
                  <a:pt x="81516" y="722491"/>
                </a:cubicBezTo>
                <a:cubicBezTo>
                  <a:pt x="-62979" y="512985"/>
                  <a:pt x="-10278" y="226011"/>
                  <a:pt x="199227" y="81516"/>
                </a:cubicBezTo>
                <a:cubicBezTo>
                  <a:pt x="408733" y="-62979"/>
                  <a:pt x="695707" y="-10278"/>
                  <a:pt x="840202" y="199228"/>
                </a:cubicBezTo>
                <a:cubicBezTo>
                  <a:pt x="876325" y="251604"/>
                  <a:pt x="900125" y="308822"/>
                  <a:pt x="912230" y="367446"/>
                </a:cubicBezTo>
                <a:lnTo>
                  <a:pt x="915842" y="401229"/>
                </a:lnTo>
                <a:lnTo>
                  <a:pt x="983021" y="393196"/>
                </a:lnTo>
                <a:lnTo>
                  <a:pt x="985149" y="372934"/>
                </a:lnTo>
                <a:close/>
              </a:path>
            </a:pathLst>
          </a:custGeom>
          <a:solidFill>
            <a:srgbClr val="5268A5"/>
          </a:solidFill>
          <a:ln>
            <a:noFill/>
          </a:ln>
        </p:spPr>
        <p:style>
          <a:lnRef idx="2">
            <a:srgbClr val="4276AA">
              <a:shade val="50000"/>
            </a:srgbClr>
          </a:lnRef>
          <a:fillRef idx="1">
            <a:srgbClr val="4276AA"/>
          </a:fillRef>
          <a:effectRef idx="0">
            <a:srgbClr val="4276AA"/>
          </a:effectRef>
          <a:fontRef idx="minor">
            <a:srgbClr val="FFFFFF"/>
          </a:fontRef>
        </p:style>
        <p:txBody>
          <a:bodyPr wrap="square" anchor="ctr">
            <a:noAutofit/>
          </a:bodyPr>
          <a:lstStyle/>
          <a:p>
            <a:pPr algn="ctr"/>
            <a:endParaRPr>
              <a:solidFill>
                <a:schemeClr val="tx1"/>
              </a:solidFill>
            </a:endParaRPr>
          </a:p>
        </p:txBody>
      </p:sp>
      <p:sp>
        <p:nvSpPr>
          <p:cNvPr id="75" name="任意多边形 89"/>
          <p:cNvSpPr/>
          <p:nvPr>
            <p:custDataLst>
              <p:tags r:id="rId11"/>
            </p:custDataLst>
          </p:nvPr>
        </p:nvSpPr>
        <p:spPr>
          <a:xfrm rot="16900289">
            <a:off x="4543441" y="3497548"/>
            <a:ext cx="1180995" cy="913471"/>
          </a:xfrm>
          <a:custGeom>
            <a:avLst/>
            <a:gdLst>
              <a:gd name="connsiteX0" fmla="*/ 1180995 w 1180995"/>
              <a:gd name="connsiteY0" fmla="*/ 381177 h 913471"/>
              <a:gd name="connsiteX1" fmla="*/ 1033945 w 1180995"/>
              <a:gd name="connsiteY1" fmla="*/ 415957 h 913471"/>
              <a:gd name="connsiteX2" fmla="*/ 1036070 w 1180995"/>
              <a:gd name="connsiteY2" fmla="*/ 395706 h 913471"/>
              <a:gd name="connsiteX3" fmla="*/ 917918 w 1180995"/>
              <a:gd name="connsiteY3" fmla="*/ 410590 h 913471"/>
              <a:gd name="connsiteX4" fmla="*/ 909943 w 1180995"/>
              <a:gd name="connsiteY4" fmla="*/ 412835 h 913471"/>
              <a:gd name="connsiteX5" fmla="*/ 869164 w 1180995"/>
              <a:gd name="connsiteY5" fmla="*/ 427960 h 913471"/>
              <a:gd name="connsiteX6" fmla="*/ 443641 w 1180995"/>
              <a:gd name="connsiteY6" fmla="*/ 785049 h 913471"/>
              <a:gd name="connsiteX7" fmla="*/ 375776 w 1180995"/>
              <a:gd name="connsiteY7" fmla="*/ 913471 h 913471"/>
              <a:gd name="connsiteX8" fmla="*/ 371143 w 1180995"/>
              <a:gd name="connsiteY8" fmla="*/ 913019 h 913471"/>
              <a:gd name="connsiteX9" fmla="*/ 9619 w 1180995"/>
              <a:gd name="connsiteY9" fmla="*/ 554131 h 913471"/>
              <a:gd name="connsiteX10" fmla="*/ 367685 w 1180995"/>
              <a:gd name="connsiteY10" fmla="*/ 9619 h 913471"/>
              <a:gd name="connsiteX11" fmla="*/ 912197 w 1180995"/>
              <a:gd name="connsiteY11" fmla="*/ 367685 h 913471"/>
              <a:gd name="connsiteX12" fmla="*/ 912478 w 1180995"/>
              <a:gd name="connsiteY12" fmla="*/ 370397 h 913471"/>
              <a:gd name="connsiteX13" fmla="*/ 915792 w 1180995"/>
              <a:gd name="connsiteY13" fmla="*/ 369480 h 913471"/>
              <a:gd name="connsiteX14" fmla="*/ 1040387 w 1180995"/>
              <a:gd name="connsiteY14" fmla="*/ 354582 h 913471"/>
              <a:gd name="connsiteX15" fmla="*/ 1042515 w 1180995"/>
              <a:gd name="connsiteY15" fmla="*/ 334320 h 9134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180995" h="913471">
                <a:moveTo>
                  <a:pt x="1180995" y="381177"/>
                </a:moveTo>
                <a:lnTo>
                  <a:pt x="1033945" y="415957"/>
                </a:lnTo>
                <a:lnTo>
                  <a:pt x="1036070" y="395706"/>
                </a:lnTo>
                <a:cubicBezTo>
                  <a:pt x="996296" y="397701"/>
                  <a:pt x="956828" y="402693"/>
                  <a:pt x="917918" y="410590"/>
                </a:cubicBezTo>
                <a:lnTo>
                  <a:pt x="909943" y="412835"/>
                </a:lnTo>
                <a:lnTo>
                  <a:pt x="869164" y="427960"/>
                </a:lnTo>
                <a:cubicBezTo>
                  <a:pt x="692010" y="504020"/>
                  <a:pt x="545637" y="629943"/>
                  <a:pt x="443641" y="785049"/>
                </a:cubicBezTo>
                <a:lnTo>
                  <a:pt x="375776" y="913471"/>
                </a:lnTo>
                <a:lnTo>
                  <a:pt x="371143" y="913019"/>
                </a:lnTo>
                <a:cubicBezTo>
                  <a:pt x="195017" y="877969"/>
                  <a:pt x="48233" y="741060"/>
                  <a:pt x="9619" y="554131"/>
                </a:cubicBezTo>
                <a:cubicBezTo>
                  <a:pt x="-41867" y="304891"/>
                  <a:pt x="118445" y="61105"/>
                  <a:pt x="367685" y="9619"/>
                </a:cubicBezTo>
                <a:cubicBezTo>
                  <a:pt x="616925" y="-41867"/>
                  <a:pt x="860711" y="118445"/>
                  <a:pt x="912197" y="367685"/>
                </a:cubicBezTo>
                <a:lnTo>
                  <a:pt x="912478" y="370397"/>
                </a:lnTo>
                <a:lnTo>
                  <a:pt x="915792" y="369480"/>
                </a:lnTo>
                <a:cubicBezTo>
                  <a:pt x="956831" y="361380"/>
                  <a:pt x="998454" y="356381"/>
                  <a:pt x="1040387" y="354582"/>
                </a:cubicBezTo>
                <a:lnTo>
                  <a:pt x="1042515" y="334320"/>
                </a:lnTo>
                <a:close/>
              </a:path>
            </a:pathLst>
          </a:custGeom>
          <a:solidFill>
            <a:srgbClr val="5E5CA2"/>
          </a:solidFill>
          <a:ln>
            <a:noFill/>
          </a:ln>
        </p:spPr>
        <p:style>
          <a:lnRef idx="2">
            <a:srgbClr val="4276AA">
              <a:shade val="50000"/>
            </a:srgbClr>
          </a:lnRef>
          <a:fillRef idx="1">
            <a:srgbClr val="4276AA"/>
          </a:fillRef>
          <a:effectRef idx="0">
            <a:srgbClr val="4276AA"/>
          </a:effectRef>
          <a:fontRef idx="minor">
            <a:srgbClr val="FFFFFF"/>
          </a:fontRef>
        </p:style>
        <p:txBody>
          <a:bodyPr wrap="square" anchor="ctr">
            <a:noAutofit/>
          </a:bodyPr>
          <a:lstStyle/>
          <a:p>
            <a:pPr algn="ctr"/>
            <a:endParaRPr>
              <a:solidFill>
                <a:schemeClr val="tx1"/>
              </a:solidFill>
            </a:endParaRPr>
          </a:p>
        </p:txBody>
      </p:sp>
      <p:sp>
        <p:nvSpPr>
          <p:cNvPr id="76" name="任意多边形 61"/>
          <p:cNvSpPr/>
          <p:nvPr>
            <p:custDataLst>
              <p:tags r:id="rId12"/>
            </p:custDataLst>
          </p:nvPr>
        </p:nvSpPr>
        <p:spPr>
          <a:xfrm rot="9316797">
            <a:off x="6471678" y="3678460"/>
            <a:ext cx="1188971" cy="920285"/>
          </a:xfrm>
          <a:custGeom>
            <a:avLst/>
            <a:gdLst>
              <a:gd name="connsiteX0" fmla="*/ 268221 w 1188971"/>
              <a:gd name="connsiteY0" fmla="*/ 879517 h 920285"/>
              <a:gd name="connsiteX1" fmla="*/ 42339 w 1188971"/>
              <a:gd name="connsiteY1" fmla="*/ 268221 h 920285"/>
              <a:gd name="connsiteX2" fmla="*/ 653635 w 1188971"/>
              <a:gd name="connsiteY2" fmla="*/ 42339 h 920285"/>
              <a:gd name="connsiteX3" fmla="*/ 921632 w 1188971"/>
              <a:gd name="connsiteY3" fmla="*/ 475557 h 920285"/>
              <a:gd name="connsiteX4" fmla="*/ 920208 w 1188971"/>
              <a:gd name="connsiteY4" fmla="*/ 486418 h 920285"/>
              <a:gd name="connsiteX5" fmla="*/ 923768 w 1188971"/>
              <a:gd name="connsiteY5" fmla="*/ 485433 h 920285"/>
              <a:gd name="connsiteX6" fmla="*/ 1048363 w 1188971"/>
              <a:gd name="connsiteY6" fmla="*/ 470535 h 920285"/>
              <a:gd name="connsiteX7" fmla="*/ 1050490 w 1188971"/>
              <a:gd name="connsiteY7" fmla="*/ 450273 h 920285"/>
              <a:gd name="connsiteX8" fmla="*/ 1188971 w 1188971"/>
              <a:gd name="connsiteY8" fmla="*/ 497130 h 920285"/>
              <a:gd name="connsiteX9" fmla="*/ 1041921 w 1188971"/>
              <a:gd name="connsiteY9" fmla="*/ 531910 h 920285"/>
              <a:gd name="connsiteX10" fmla="*/ 1044046 w 1188971"/>
              <a:gd name="connsiteY10" fmla="*/ 511659 h 920285"/>
              <a:gd name="connsiteX11" fmla="*/ 925894 w 1188971"/>
              <a:gd name="connsiteY11" fmla="*/ 526543 h 920285"/>
              <a:gd name="connsiteX12" fmla="*/ 914523 w 1188971"/>
              <a:gd name="connsiteY12" fmla="*/ 529744 h 920285"/>
              <a:gd name="connsiteX13" fmla="*/ 913896 w 1188971"/>
              <a:gd name="connsiteY13" fmla="*/ 534519 h 920285"/>
              <a:gd name="connsiteX14" fmla="*/ 852990 w 1188971"/>
              <a:gd name="connsiteY14" fmla="*/ 550617 h 920285"/>
              <a:gd name="connsiteX15" fmla="*/ 409048 w 1188971"/>
              <a:gd name="connsiteY15" fmla="*/ 884530 h 920285"/>
              <a:gd name="connsiteX16" fmla="*/ 389499 w 1188971"/>
              <a:gd name="connsiteY16" fmla="*/ 914180 h 920285"/>
              <a:gd name="connsiteX17" fmla="*/ 371663 w 1188971"/>
              <a:gd name="connsiteY17" fmla="*/ 911840 h 920285"/>
              <a:gd name="connsiteX18" fmla="*/ 366123 w 1188971"/>
              <a:gd name="connsiteY18" fmla="*/ 920135 h 920285"/>
              <a:gd name="connsiteX19" fmla="*/ 364796 w 1188971"/>
              <a:gd name="connsiteY19" fmla="*/ 920285 h 920285"/>
              <a:gd name="connsiteX20" fmla="*/ 364285 w 1188971"/>
              <a:gd name="connsiteY20" fmla="*/ 920227 h 920285"/>
              <a:gd name="connsiteX21" fmla="*/ 369722 w 1188971"/>
              <a:gd name="connsiteY21" fmla="*/ 911585 h 920285"/>
              <a:gd name="connsiteX22" fmla="*/ 356497 w 1188971"/>
              <a:gd name="connsiteY22" fmla="*/ 909850 h 920285"/>
              <a:gd name="connsiteX23" fmla="*/ 268221 w 1188971"/>
              <a:gd name="connsiteY23" fmla="*/ 879517 h 920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188971" h="920285">
                <a:moveTo>
                  <a:pt x="268221" y="879517"/>
                </a:moveTo>
                <a:cubicBezTo>
                  <a:pt x="37041" y="773088"/>
                  <a:pt x="-64089" y="499401"/>
                  <a:pt x="42339" y="268221"/>
                </a:cubicBezTo>
                <a:cubicBezTo>
                  <a:pt x="148768" y="37041"/>
                  <a:pt x="422455" y="-64090"/>
                  <a:pt x="653635" y="42339"/>
                </a:cubicBezTo>
                <a:cubicBezTo>
                  <a:pt x="827019" y="122161"/>
                  <a:pt x="927252" y="296065"/>
                  <a:pt x="921632" y="475557"/>
                </a:cubicBezTo>
                <a:lnTo>
                  <a:pt x="920208" y="486418"/>
                </a:lnTo>
                <a:lnTo>
                  <a:pt x="923768" y="485433"/>
                </a:lnTo>
                <a:cubicBezTo>
                  <a:pt x="964807" y="477333"/>
                  <a:pt x="1006431" y="472334"/>
                  <a:pt x="1048363" y="470535"/>
                </a:cubicBezTo>
                <a:lnTo>
                  <a:pt x="1050490" y="450273"/>
                </a:lnTo>
                <a:lnTo>
                  <a:pt x="1188971" y="497130"/>
                </a:lnTo>
                <a:lnTo>
                  <a:pt x="1041921" y="531910"/>
                </a:lnTo>
                <a:lnTo>
                  <a:pt x="1044046" y="511659"/>
                </a:lnTo>
                <a:cubicBezTo>
                  <a:pt x="1004272" y="513654"/>
                  <a:pt x="964803" y="518646"/>
                  <a:pt x="925894" y="526543"/>
                </a:cubicBezTo>
                <a:lnTo>
                  <a:pt x="914523" y="529744"/>
                </a:lnTo>
                <a:lnTo>
                  <a:pt x="913896" y="534519"/>
                </a:lnTo>
                <a:lnTo>
                  <a:pt x="852990" y="550617"/>
                </a:lnTo>
                <a:cubicBezTo>
                  <a:pt x="678861" y="614960"/>
                  <a:pt x="523142" y="729124"/>
                  <a:pt x="409048" y="884530"/>
                </a:cubicBezTo>
                <a:lnTo>
                  <a:pt x="389499" y="914180"/>
                </a:lnTo>
                <a:lnTo>
                  <a:pt x="371663" y="911840"/>
                </a:lnTo>
                <a:lnTo>
                  <a:pt x="366123" y="920135"/>
                </a:lnTo>
                <a:lnTo>
                  <a:pt x="364796" y="920285"/>
                </a:lnTo>
                <a:lnTo>
                  <a:pt x="364285" y="920227"/>
                </a:lnTo>
                <a:lnTo>
                  <a:pt x="369722" y="911585"/>
                </a:lnTo>
                <a:lnTo>
                  <a:pt x="356497" y="909850"/>
                </a:lnTo>
                <a:cubicBezTo>
                  <a:pt x="326680" y="902880"/>
                  <a:pt x="297119" y="892820"/>
                  <a:pt x="268221" y="879517"/>
                </a:cubicBezTo>
                <a:close/>
              </a:path>
            </a:pathLst>
          </a:custGeom>
          <a:solidFill>
            <a:srgbClr val="40A693"/>
          </a:solidFill>
          <a:ln>
            <a:noFill/>
          </a:ln>
        </p:spPr>
        <p:style>
          <a:lnRef idx="2">
            <a:srgbClr val="4276AA">
              <a:shade val="50000"/>
            </a:srgbClr>
          </a:lnRef>
          <a:fillRef idx="1">
            <a:srgbClr val="4276AA"/>
          </a:fillRef>
          <a:effectRef idx="0">
            <a:srgbClr val="4276AA"/>
          </a:effectRef>
          <a:fontRef idx="minor">
            <a:srgbClr val="FFFFFF"/>
          </a:fontRef>
        </p:style>
        <p:txBody>
          <a:bodyPr wrap="square" anchor="ctr">
            <a:noAutofit/>
          </a:bodyPr>
          <a:lstStyle/>
          <a:p>
            <a:pPr algn="ctr"/>
            <a:endParaRPr>
              <a:solidFill>
                <a:schemeClr val="tx1"/>
              </a:solidFill>
            </a:endParaRPr>
          </a:p>
        </p:txBody>
      </p:sp>
      <p:sp>
        <p:nvSpPr>
          <p:cNvPr id="77" name="任意多边形 24"/>
          <p:cNvSpPr/>
          <p:nvPr>
            <p:custDataLst>
              <p:tags r:id="rId13"/>
            </p:custDataLst>
          </p:nvPr>
        </p:nvSpPr>
        <p:spPr bwMode="auto">
          <a:xfrm>
            <a:off x="5905215" y="2055579"/>
            <a:ext cx="383655" cy="369530"/>
          </a:xfrm>
          <a:custGeom>
            <a:avLst/>
            <a:gdLst>
              <a:gd name="T0" fmla="*/ 4096 w 6827"/>
              <a:gd name="T1" fmla="*/ 4551 h 6827"/>
              <a:gd name="T2" fmla="*/ 6258 w 6827"/>
              <a:gd name="T3" fmla="*/ 4096 h 6827"/>
              <a:gd name="T4" fmla="*/ 2348 w 6827"/>
              <a:gd name="T5" fmla="*/ 4911 h 6827"/>
              <a:gd name="T6" fmla="*/ 569 w 6827"/>
              <a:gd name="T7" fmla="*/ 4551 h 6827"/>
              <a:gd name="T8" fmla="*/ 569 w 6827"/>
              <a:gd name="T9" fmla="*/ 3982 h 6827"/>
              <a:gd name="T10" fmla="*/ 1707 w 6827"/>
              <a:gd name="T11" fmla="*/ 2503 h 6827"/>
              <a:gd name="T12" fmla="*/ 3868 w 6827"/>
              <a:gd name="T13" fmla="*/ 2731 h 6827"/>
              <a:gd name="T14" fmla="*/ 5827 w 6827"/>
              <a:gd name="T15" fmla="*/ 2004 h 6827"/>
              <a:gd name="T16" fmla="*/ 6258 w 6827"/>
              <a:gd name="T17" fmla="*/ 1820 h 6827"/>
              <a:gd name="T18" fmla="*/ 4779 w 6827"/>
              <a:gd name="T19" fmla="*/ 0 h 6827"/>
              <a:gd name="T20" fmla="*/ 2854 w 6827"/>
              <a:gd name="T21" fmla="*/ 2381 h 6827"/>
              <a:gd name="T22" fmla="*/ 1239 w 6827"/>
              <a:gd name="T23" fmla="*/ 2257 h 6827"/>
              <a:gd name="T24" fmla="*/ 569 w 6827"/>
              <a:gd name="T25" fmla="*/ 2844 h 6827"/>
              <a:gd name="T26" fmla="*/ 569 w 6827"/>
              <a:gd name="T27" fmla="*/ 2276 h 6827"/>
              <a:gd name="T28" fmla="*/ 569 w 6827"/>
              <a:gd name="T29" fmla="*/ 1707 h 6827"/>
              <a:gd name="T30" fmla="*/ 569 w 6827"/>
              <a:gd name="T31" fmla="*/ 1138 h 6827"/>
              <a:gd name="T32" fmla="*/ 569 w 6827"/>
              <a:gd name="T33" fmla="*/ 569 h 6827"/>
              <a:gd name="T34" fmla="*/ 341 w 6827"/>
              <a:gd name="T35" fmla="*/ 0 h 6827"/>
              <a:gd name="T36" fmla="*/ 114 w 6827"/>
              <a:gd name="T37" fmla="*/ 569 h 6827"/>
              <a:gd name="T38" fmla="*/ 114 w 6827"/>
              <a:gd name="T39" fmla="*/ 1138 h 6827"/>
              <a:gd name="T40" fmla="*/ 114 w 6827"/>
              <a:gd name="T41" fmla="*/ 1707 h 6827"/>
              <a:gd name="T42" fmla="*/ 114 w 6827"/>
              <a:gd name="T43" fmla="*/ 2276 h 6827"/>
              <a:gd name="T44" fmla="*/ 114 w 6827"/>
              <a:gd name="T45" fmla="*/ 2844 h 6827"/>
              <a:gd name="T46" fmla="*/ 114 w 6827"/>
              <a:gd name="T47" fmla="*/ 3413 h 6827"/>
              <a:gd name="T48" fmla="*/ 114 w 6827"/>
              <a:gd name="T49" fmla="*/ 3982 h 6827"/>
              <a:gd name="T50" fmla="*/ 114 w 6827"/>
              <a:gd name="T51" fmla="*/ 4551 h 6827"/>
              <a:gd name="T52" fmla="*/ 114 w 6827"/>
              <a:gd name="T53" fmla="*/ 5120 h 6827"/>
              <a:gd name="T54" fmla="*/ 114 w 6827"/>
              <a:gd name="T55" fmla="*/ 5689 h 6827"/>
              <a:gd name="T56" fmla="*/ 114 w 6827"/>
              <a:gd name="T57" fmla="*/ 6258 h 6827"/>
              <a:gd name="T58" fmla="*/ 683 w 6827"/>
              <a:gd name="T59" fmla="*/ 6713 h 6827"/>
              <a:gd name="T60" fmla="*/ 1252 w 6827"/>
              <a:gd name="T61" fmla="*/ 6713 h 6827"/>
              <a:gd name="T62" fmla="*/ 1820 w 6827"/>
              <a:gd name="T63" fmla="*/ 6713 h 6827"/>
              <a:gd name="T64" fmla="*/ 2389 w 6827"/>
              <a:gd name="T65" fmla="*/ 6713 h 6827"/>
              <a:gd name="T66" fmla="*/ 2958 w 6827"/>
              <a:gd name="T67" fmla="*/ 6713 h 6827"/>
              <a:gd name="T68" fmla="*/ 3527 w 6827"/>
              <a:gd name="T69" fmla="*/ 6713 h 6827"/>
              <a:gd name="T70" fmla="*/ 4096 w 6827"/>
              <a:gd name="T71" fmla="*/ 6713 h 6827"/>
              <a:gd name="T72" fmla="*/ 4665 w 6827"/>
              <a:gd name="T73" fmla="*/ 6713 h 6827"/>
              <a:gd name="T74" fmla="*/ 5234 w 6827"/>
              <a:gd name="T75" fmla="*/ 6713 h 6827"/>
              <a:gd name="T76" fmla="*/ 5803 w 6827"/>
              <a:gd name="T77" fmla="*/ 6713 h 6827"/>
              <a:gd name="T78" fmla="*/ 6371 w 6827"/>
              <a:gd name="T79" fmla="*/ 6713 h 6827"/>
              <a:gd name="T80" fmla="*/ 6827 w 6827"/>
              <a:gd name="T81" fmla="*/ 6485 h 6827"/>
              <a:gd name="T82" fmla="*/ 6371 w 6827"/>
              <a:gd name="T83" fmla="*/ 6258 h 6827"/>
              <a:gd name="T84" fmla="*/ 5803 w 6827"/>
              <a:gd name="T85" fmla="*/ 6258 h 6827"/>
              <a:gd name="T86" fmla="*/ 5234 w 6827"/>
              <a:gd name="T87" fmla="*/ 6258 h 6827"/>
              <a:gd name="T88" fmla="*/ 4665 w 6827"/>
              <a:gd name="T89" fmla="*/ 6258 h 6827"/>
              <a:gd name="T90" fmla="*/ 4096 w 6827"/>
              <a:gd name="T91" fmla="*/ 6258 h 6827"/>
              <a:gd name="T92" fmla="*/ 3527 w 6827"/>
              <a:gd name="T93" fmla="*/ 6258 h 6827"/>
              <a:gd name="T94" fmla="*/ 2958 w 6827"/>
              <a:gd name="T95" fmla="*/ 6258 h 6827"/>
              <a:gd name="T96" fmla="*/ 2389 w 6827"/>
              <a:gd name="T97" fmla="*/ 6258 h 6827"/>
              <a:gd name="T98" fmla="*/ 1820 w 6827"/>
              <a:gd name="T99" fmla="*/ 6258 h 6827"/>
              <a:gd name="T100" fmla="*/ 1252 w 6827"/>
              <a:gd name="T101" fmla="*/ 6258 h 6827"/>
              <a:gd name="T102" fmla="*/ 683 w 6827"/>
              <a:gd name="T103" fmla="*/ 6258 h 68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827" h="6827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/>
          <a:lstStyle/>
          <a:p>
            <a:pPr algn="ctr"/>
            <a:endParaRPr>
              <a:solidFill>
                <a:schemeClr val="tx1"/>
              </a:solidFill>
            </a:endParaRPr>
          </a:p>
        </p:txBody>
      </p:sp>
      <p:sp>
        <p:nvSpPr>
          <p:cNvPr id="78" name="任意多边形 86"/>
          <p:cNvSpPr/>
          <p:nvPr>
            <p:custDataLst>
              <p:tags r:id="rId14"/>
            </p:custDataLst>
          </p:nvPr>
        </p:nvSpPr>
        <p:spPr>
          <a:xfrm>
            <a:off x="4834056" y="3895715"/>
            <a:ext cx="414541" cy="414583"/>
          </a:xfrm>
          <a:custGeom>
            <a:avLst/>
            <a:gdLst/>
            <a:ahLst/>
            <a:cxnLst/>
            <a:rect l="0" t="0" r="0" b="0"/>
            <a:pathLst>
              <a:path w="12725400" h="12726672">
                <a:moveTo>
                  <a:pt x="5332730" y="7392670"/>
                </a:moveTo>
                <a:cubicBezTo>
                  <a:pt x="4206240" y="6267450"/>
                  <a:pt x="3129280" y="4963160"/>
                  <a:pt x="3646170" y="4447540"/>
                </a:cubicBezTo>
                <a:cubicBezTo>
                  <a:pt x="4384040" y="3709670"/>
                  <a:pt x="5026660" y="3255010"/>
                  <a:pt x="3719830" y="1628140"/>
                </a:cubicBezTo>
                <a:cubicBezTo>
                  <a:pt x="2411730" y="0"/>
                  <a:pt x="1539240" y="1249680"/>
                  <a:pt x="824230" y="1964690"/>
                </a:cubicBezTo>
                <a:cubicBezTo>
                  <a:pt x="0" y="2790190"/>
                  <a:pt x="781050" y="5864860"/>
                  <a:pt x="3820160" y="8905240"/>
                </a:cubicBezTo>
                <a:cubicBezTo>
                  <a:pt x="6859270" y="11944350"/>
                  <a:pt x="9935210" y="12726671"/>
                  <a:pt x="10760710" y="11901171"/>
                </a:cubicBezTo>
                <a:cubicBezTo>
                  <a:pt x="11475720" y="11186161"/>
                  <a:pt x="12725399" y="10314940"/>
                  <a:pt x="11098529" y="9006840"/>
                </a:cubicBezTo>
                <a:cubicBezTo>
                  <a:pt x="9471629" y="7698779"/>
                  <a:pt x="9016999" y="8341360"/>
                  <a:pt x="8279129" y="9080500"/>
                </a:cubicBezTo>
                <a:cubicBezTo>
                  <a:pt x="7762239" y="9594850"/>
                  <a:pt x="6459220" y="8517890"/>
                  <a:pt x="5332729" y="7392671"/>
                </a:cubicBezTo>
              </a:path>
            </a:pathLst>
          </a:custGeom>
          <a:solidFill>
            <a:srgbClr val="FFFFFF"/>
          </a:solidFill>
          <a:ln w="6350" cap="flat" cmpd="sng" algn="ctr">
            <a:noFill/>
            <a:prstDash val="solid"/>
            <a:miter lim="800000"/>
          </a:ln>
          <a:effectLst/>
        </p:spPr>
        <p:style>
          <a:lnRef idx="1">
            <a:srgbClr val="4276AA"/>
          </a:lnRef>
          <a:fillRef idx="0">
            <a:srgbClr val="4276AA"/>
          </a:fillRef>
          <a:effectRef idx="0">
            <a:srgbClr val="4276AA"/>
          </a:effectRef>
          <a:fontRef idx="minor">
            <a:srgbClr val="000000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9" name="任意多边形 28"/>
          <p:cNvSpPr/>
          <p:nvPr>
            <p:custDataLst>
              <p:tags r:id="rId15"/>
            </p:custDataLst>
          </p:nvPr>
        </p:nvSpPr>
        <p:spPr bwMode="auto">
          <a:xfrm>
            <a:off x="7059794" y="2575747"/>
            <a:ext cx="383655" cy="369530"/>
          </a:xfrm>
          <a:custGeom>
            <a:avLst/>
            <a:gdLst>
              <a:gd name="connsiteX0" fmla="*/ 297615 w 597921"/>
              <a:gd name="connsiteY0" fmla="*/ 96957 h 598324"/>
              <a:gd name="connsiteX1" fmla="*/ 323434 w 597921"/>
              <a:gd name="connsiteY1" fmla="*/ 122740 h 598324"/>
              <a:gd name="connsiteX2" fmla="*/ 323434 w 597921"/>
              <a:gd name="connsiteY2" fmla="*/ 289852 h 598324"/>
              <a:gd name="connsiteX3" fmla="*/ 462572 w 597921"/>
              <a:gd name="connsiteY3" fmla="*/ 289852 h 598324"/>
              <a:gd name="connsiteX4" fmla="*/ 487913 w 597921"/>
              <a:gd name="connsiteY4" fmla="*/ 315157 h 598324"/>
              <a:gd name="connsiteX5" fmla="*/ 462572 w 597921"/>
              <a:gd name="connsiteY5" fmla="*/ 340463 h 598324"/>
              <a:gd name="connsiteX6" fmla="*/ 297615 w 597921"/>
              <a:gd name="connsiteY6" fmla="*/ 340463 h 598324"/>
              <a:gd name="connsiteX7" fmla="*/ 272274 w 597921"/>
              <a:gd name="connsiteY7" fmla="*/ 315157 h 598324"/>
              <a:gd name="connsiteX8" fmla="*/ 272274 w 597921"/>
              <a:gd name="connsiteY8" fmla="*/ 122740 h 598324"/>
              <a:gd name="connsiteX9" fmla="*/ 297615 w 597921"/>
              <a:gd name="connsiteY9" fmla="*/ 96957 h 598324"/>
              <a:gd name="connsiteX10" fmla="*/ 298127 w 597921"/>
              <a:gd name="connsiteY10" fmla="*/ 0 h 598324"/>
              <a:gd name="connsiteX11" fmla="*/ 597921 w 597921"/>
              <a:gd name="connsiteY11" fmla="*/ 299401 h 598324"/>
              <a:gd name="connsiteX12" fmla="*/ 298127 w 597921"/>
              <a:gd name="connsiteY12" fmla="*/ 598324 h 598324"/>
              <a:gd name="connsiteX13" fmla="*/ 35150 w 597921"/>
              <a:gd name="connsiteY13" fmla="*/ 442177 h 598324"/>
              <a:gd name="connsiteX14" fmla="*/ 34194 w 597921"/>
              <a:gd name="connsiteY14" fmla="*/ 432149 h 598324"/>
              <a:gd name="connsiteX15" fmla="*/ 40410 w 597921"/>
              <a:gd name="connsiteY15" fmla="*/ 424509 h 598324"/>
              <a:gd name="connsiteX16" fmla="*/ 74836 w 597921"/>
              <a:gd name="connsiteY16" fmla="*/ 407796 h 598324"/>
              <a:gd name="connsiteX17" fmla="*/ 91571 w 597921"/>
              <a:gd name="connsiteY17" fmla="*/ 413049 h 598324"/>
              <a:gd name="connsiteX18" fmla="*/ 298127 w 597921"/>
              <a:gd name="connsiteY18" fmla="*/ 534815 h 598324"/>
              <a:gd name="connsiteX19" fmla="*/ 534328 w 597921"/>
              <a:gd name="connsiteY19" fmla="*/ 299401 h 598324"/>
              <a:gd name="connsiteX20" fmla="*/ 298127 w 597921"/>
              <a:gd name="connsiteY20" fmla="*/ 63509 h 598324"/>
              <a:gd name="connsiteX21" fmla="*/ 145123 w 597921"/>
              <a:gd name="connsiteY21" fmla="*/ 120333 h 598324"/>
              <a:gd name="connsiteX22" fmla="*/ 200587 w 597921"/>
              <a:gd name="connsiteY22" fmla="*/ 142299 h 598324"/>
              <a:gd name="connsiteX23" fmla="*/ 208237 w 597921"/>
              <a:gd name="connsiteY23" fmla="*/ 152327 h 598324"/>
              <a:gd name="connsiteX24" fmla="*/ 203456 w 597921"/>
              <a:gd name="connsiteY24" fmla="*/ 164265 h 598324"/>
              <a:gd name="connsiteX25" fmla="*/ 48060 w 597921"/>
              <a:gd name="connsiteY25" fmla="*/ 285553 h 598324"/>
              <a:gd name="connsiteX26" fmla="*/ 35150 w 597921"/>
              <a:gd name="connsiteY26" fmla="*/ 287463 h 598324"/>
              <a:gd name="connsiteX27" fmla="*/ 27500 w 597921"/>
              <a:gd name="connsiteY27" fmla="*/ 277435 h 598324"/>
              <a:gd name="connsiteX28" fmla="*/ 246 w 597921"/>
              <a:gd name="connsiteY28" fmla="*/ 82132 h 598324"/>
              <a:gd name="connsiteX29" fmla="*/ 4550 w 597921"/>
              <a:gd name="connsiteY29" fmla="*/ 70194 h 598324"/>
              <a:gd name="connsiteX30" fmla="*/ 17459 w 597921"/>
              <a:gd name="connsiteY30" fmla="*/ 68762 h 598324"/>
              <a:gd name="connsiteX31" fmla="*/ 80574 w 597921"/>
              <a:gd name="connsiteY31" fmla="*/ 94070 h 598324"/>
              <a:gd name="connsiteX32" fmla="*/ 298127 w 597921"/>
              <a:gd name="connsiteY32" fmla="*/ 0 h 598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/>
          <a:lstStyle/>
          <a:p>
            <a:pPr algn="ctr"/>
            <a:endParaRPr>
              <a:solidFill>
                <a:schemeClr val="tx1"/>
              </a:solidFill>
            </a:endParaRPr>
          </a:p>
        </p:txBody>
      </p:sp>
      <p:sp>
        <p:nvSpPr>
          <p:cNvPr id="80" name="任意多边形 81"/>
          <p:cNvSpPr/>
          <p:nvPr>
            <p:custDataLst>
              <p:tags r:id="rId16"/>
            </p:custDataLst>
          </p:nvPr>
        </p:nvSpPr>
        <p:spPr bwMode="auto">
          <a:xfrm>
            <a:off x="5905215" y="4553104"/>
            <a:ext cx="383655" cy="369530"/>
          </a:xfrm>
          <a:custGeom>
            <a:avLst/>
            <a:gdLst>
              <a:gd name="T0" fmla="*/ 3413 w 6827"/>
              <a:gd name="T1" fmla="*/ 0 h 5912"/>
              <a:gd name="T2" fmla="*/ 0 w 6827"/>
              <a:gd name="T3" fmla="*/ 5912 h 5912"/>
              <a:gd name="T4" fmla="*/ 6827 w 6827"/>
              <a:gd name="T5" fmla="*/ 5912 h 5912"/>
              <a:gd name="T6" fmla="*/ 3413 w 6827"/>
              <a:gd name="T7" fmla="*/ 0 h 5912"/>
              <a:gd name="T8" fmla="*/ 3413 w 6827"/>
              <a:gd name="T9" fmla="*/ 972 h 5912"/>
              <a:gd name="T10" fmla="*/ 4489 w 6827"/>
              <a:gd name="T11" fmla="*/ 2835 h 5912"/>
              <a:gd name="T12" fmla="*/ 2338 w 6827"/>
              <a:gd name="T13" fmla="*/ 2835 h 5912"/>
              <a:gd name="T14" fmla="*/ 3413 w 6827"/>
              <a:gd name="T15" fmla="*/ 972 h 5912"/>
              <a:gd name="T16" fmla="*/ 842 w 6827"/>
              <a:gd name="T17" fmla="*/ 5426 h 5912"/>
              <a:gd name="T18" fmla="*/ 1917 w 6827"/>
              <a:gd name="T19" fmla="*/ 3564 h 5912"/>
              <a:gd name="T20" fmla="*/ 2993 w 6827"/>
              <a:gd name="T21" fmla="*/ 5426 h 5912"/>
              <a:gd name="T22" fmla="*/ 842 w 6827"/>
              <a:gd name="T23" fmla="*/ 5426 h 5912"/>
              <a:gd name="T24" fmla="*/ 2338 w 6827"/>
              <a:gd name="T25" fmla="*/ 3321 h 5912"/>
              <a:gd name="T26" fmla="*/ 4489 w 6827"/>
              <a:gd name="T27" fmla="*/ 3321 h 5912"/>
              <a:gd name="T28" fmla="*/ 3413 w 6827"/>
              <a:gd name="T29" fmla="*/ 5183 h 5912"/>
              <a:gd name="T30" fmla="*/ 2338 w 6827"/>
              <a:gd name="T31" fmla="*/ 3321 h 5912"/>
              <a:gd name="T32" fmla="*/ 4910 w 6827"/>
              <a:gd name="T33" fmla="*/ 3564 h 5912"/>
              <a:gd name="T34" fmla="*/ 5985 w 6827"/>
              <a:gd name="T35" fmla="*/ 5426 h 5912"/>
              <a:gd name="T36" fmla="*/ 3834 w 6827"/>
              <a:gd name="T37" fmla="*/ 5426 h 5912"/>
              <a:gd name="T38" fmla="*/ 4910 w 6827"/>
              <a:gd name="T39" fmla="*/ 3564 h 5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6827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/>
          <a:lstStyle/>
          <a:p>
            <a:pPr algn="ctr"/>
            <a:endParaRPr>
              <a:solidFill>
                <a:schemeClr val="tx1"/>
              </a:solidFill>
            </a:endParaRPr>
          </a:p>
        </p:txBody>
      </p:sp>
      <p:sp>
        <p:nvSpPr>
          <p:cNvPr id="81" name="任意多边形 26"/>
          <p:cNvSpPr/>
          <p:nvPr>
            <p:custDataLst>
              <p:tags r:id="rId17"/>
            </p:custDataLst>
          </p:nvPr>
        </p:nvSpPr>
        <p:spPr bwMode="auto">
          <a:xfrm>
            <a:off x="7059794" y="3918241"/>
            <a:ext cx="383655" cy="369530"/>
          </a:xfrm>
          <a:custGeom>
            <a:avLst/>
            <a:gdLst>
              <a:gd name="connsiteX0" fmla="*/ 304701 w 609473"/>
              <a:gd name="connsiteY0" fmla="*/ 381618 h 587034"/>
              <a:gd name="connsiteX1" fmla="*/ 325879 w 609473"/>
              <a:gd name="connsiteY1" fmla="*/ 394101 h 587034"/>
              <a:gd name="connsiteX2" fmla="*/ 309542 w 609473"/>
              <a:gd name="connsiteY2" fmla="*/ 410914 h 587034"/>
              <a:gd name="connsiteX3" fmla="*/ 331022 w 609473"/>
              <a:gd name="connsiteY3" fmla="*/ 433867 h 587034"/>
              <a:gd name="connsiteX4" fmla="*/ 312466 w 609473"/>
              <a:gd name="connsiteY4" fmla="*/ 468800 h 587034"/>
              <a:gd name="connsiteX5" fmla="*/ 294112 w 609473"/>
              <a:gd name="connsiteY5" fmla="*/ 468096 h 587034"/>
              <a:gd name="connsiteX6" fmla="*/ 278380 w 609473"/>
              <a:gd name="connsiteY6" fmla="*/ 432055 h 587034"/>
              <a:gd name="connsiteX7" fmla="*/ 299861 w 609473"/>
              <a:gd name="connsiteY7" fmla="*/ 410612 h 587034"/>
              <a:gd name="connsiteX8" fmla="*/ 284028 w 609473"/>
              <a:gd name="connsiteY8" fmla="*/ 393397 h 587034"/>
              <a:gd name="connsiteX9" fmla="*/ 224835 w 609473"/>
              <a:gd name="connsiteY9" fmla="*/ 380559 h 587034"/>
              <a:gd name="connsiteX10" fmla="*/ 283211 w 609473"/>
              <a:gd name="connsiteY10" fmla="*/ 483344 h 587034"/>
              <a:gd name="connsiteX11" fmla="*/ 305190 w 609473"/>
              <a:gd name="connsiteY11" fmla="*/ 499753 h 587034"/>
              <a:gd name="connsiteX12" fmla="*/ 327069 w 609473"/>
              <a:gd name="connsiteY12" fmla="*/ 483646 h 587034"/>
              <a:gd name="connsiteX13" fmla="*/ 387865 w 609473"/>
              <a:gd name="connsiteY13" fmla="*/ 380861 h 587034"/>
              <a:gd name="connsiteX14" fmla="*/ 498972 w 609473"/>
              <a:gd name="connsiteY14" fmla="*/ 386700 h 587034"/>
              <a:gd name="connsiteX15" fmla="*/ 581344 w 609473"/>
              <a:gd name="connsiteY15" fmla="*/ 414485 h 587034"/>
              <a:gd name="connsiteX16" fmla="*/ 609473 w 609473"/>
              <a:gd name="connsiteY16" fmla="*/ 494820 h 587034"/>
              <a:gd name="connsiteX17" fmla="*/ 609473 w 609473"/>
              <a:gd name="connsiteY17" fmla="*/ 529048 h 587034"/>
              <a:gd name="connsiteX18" fmla="*/ 551399 w 609473"/>
              <a:gd name="connsiteY18" fmla="*/ 587034 h 587034"/>
              <a:gd name="connsiteX19" fmla="*/ 58074 w 609473"/>
              <a:gd name="connsiteY19" fmla="*/ 587034 h 587034"/>
              <a:gd name="connsiteX20" fmla="*/ 0 w 609473"/>
              <a:gd name="connsiteY20" fmla="*/ 529048 h 587034"/>
              <a:gd name="connsiteX21" fmla="*/ 0 w 609473"/>
              <a:gd name="connsiteY21" fmla="*/ 494820 h 587034"/>
              <a:gd name="connsiteX22" fmla="*/ 28129 w 609473"/>
              <a:gd name="connsiteY22" fmla="*/ 414485 h 587034"/>
              <a:gd name="connsiteX23" fmla="*/ 110501 w 609473"/>
              <a:gd name="connsiteY23" fmla="*/ 386700 h 587034"/>
              <a:gd name="connsiteX24" fmla="*/ 316407 w 609473"/>
              <a:gd name="connsiteY24" fmla="*/ 206077 h 587034"/>
              <a:gd name="connsiteX25" fmla="*/ 316407 w 609473"/>
              <a:gd name="connsiteY25" fmla="*/ 272924 h 587034"/>
              <a:gd name="connsiteX26" fmla="*/ 335965 w 609473"/>
              <a:gd name="connsiteY26" fmla="*/ 266783 h 587034"/>
              <a:gd name="connsiteX27" fmla="*/ 346551 w 609473"/>
              <a:gd name="connsiteY27" fmla="*/ 239602 h 587034"/>
              <a:gd name="connsiteX28" fmla="*/ 336570 w 609473"/>
              <a:gd name="connsiteY28" fmla="*/ 216346 h 587034"/>
              <a:gd name="connsiteX29" fmla="*/ 316407 w 609473"/>
              <a:gd name="connsiteY29" fmla="*/ 206077 h 587034"/>
              <a:gd name="connsiteX30" fmla="*/ 299872 w 609473"/>
              <a:gd name="connsiteY30" fmla="*/ 94230 h 587034"/>
              <a:gd name="connsiteX31" fmla="*/ 277793 w 609473"/>
              <a:gd name="connsiteY31" fmla="*/ 102183 h 587034"/>
              <a:gd name="connsiteX32" fmla="*/ 270534 w 609473"/>
              <a:gd name="connsiteY32" fmla="*/ 122922 h 587034"/>
              <a:gd name="connsiteX33" fmla="*/ 281322 w 609473"/>
              <a:gd name="connsiteY33" fmla="*/ 145674 h 587034"/>
              <a:gd name="connsiteX34" fmla="*/ 299872 w 609473"/>
              <a:gd name="connsiteY34" fmla="*/ 154231 h 587034"/>
              <a:gd name="connsiteX35" fmla="*/ 316407 w 609473"/>
              <a:gd name="connsiteY35" fmla="*/ 42585 h 587034"/>
              <a:gd name="connsiteX36" fmla="*/ 316407 w 609473"/>
              <a:gd name="connsiteY36" fmla="*/ 56478 h 587034"/>
              <a:gd name="connsiteX37" fmla="*/ 360061 w 609473"/>
              <a:gd name="connsiteY37" fmla="*/ 70169 h 587034"/>
              <a:gd name="connsiteX38" fmla="*/ 389904 w 609473"/>
              <a:gd name="connsiteY38" fmla="*/ 129465 h 587034"/>
              <a:gd name="connsiteX39" fmla="*/ 344837 w 609473"/>
              <a:gd name="connsiteY39" fmla="*/ 129465 h 587034"/>
              <a:gd name="connsiteX40" fmla="*/ 339797 w 609473"/>
              <a:gd name="connsiteY40" fmla="*/ 107217 h 587034"/>
              <a:gd name="connsiteX41" fmla="*/ 316407 w 609473"/>
              <a:gd name="connsiteY41" fmla="*/ 93928 h 587034"/>
              <a:gd name="connsiteX42" fmla="*/ 316407 w 609473"/>
              <a:gd name="connsiteY42" fmla="*/ 159063 h 587034"/>
              <a:gd name="connsiteX43" fmla="*/ 371050 w 609473"/>
              <a:gd name="connsiteY43" fmla="*/ 183829 h 587034"/>
              <a:gd name="connsiteX44" fmla="*/ 394037 w 609473"/>
              <a:gd name="connsiteY44" fmla="*/ 234467 h 587034"/>
              <a:gd name="connsiteX45" fmla="*/ 362380 w 609473"/>
              <a:gd name="connsiteY45" fmla="*/ 297086 h 587034"/>
              <a:gd name="connsiteX46" fmla="*/ 316407 w 609473"/>
              <a:gd name="connsiteY46" fmla="*/ 311079 h 587034"/>
              <a:gd name="connsiteX47" fmla="*/ 316407 w 609473"/>
              <a:gd name="connsiteY47" fmla="*/ 318328 h 587034"/>
              <a:gd name="connsiteX48" fmla="*/ 445959 w 609473"/>
              <a:gd name="connsiteY48" fmla="*/ 180507 h 587034"/>
              <a:gd name="connsiteX49" fmla="*/ 316407 w 609473"/>
              <a:gd name="connsiteY49" fmla="*/ 42585 h 587034"/>
              <a:gd name="connsiteX50" fmla="*/ 299872 w 609473"/>
              <a:gd name="connsiteY50" fmla="*/ 42484 h 587034"/>
              <a:gd name="connsiteX51" fmla="*/ 168808 w 609473"/>
              <a:gd name="connsiteY51" fmla="*/ 180507 h 587034"/>
              <a:gd name="connsiteX52" fmla="*/ 299872 w 609473"/>
              <a:gd name="connsiteY52" fmla="*/ 318428 h 587034"/>
              <a:gd name="connsiteX53" fmla="*/ 299872 w 609473"/>
              <a:gd name="connsiteY53" fmla="*/ 311381 h 587034"/>
              <a:gd name="connsiteX54" fmla="*/ 249564 w 609473"/>
              <a:gd name="connsiteY54" fmla="*/ 296683 h 587034"/>
              <a:gd name="connsiteX55" fmla="*/ 220729 w 609473"/>
              <a:gd name="connsiteY55" fmla="*/ 229635 h 587034"/>
              <a:gd name="connsiteX56" fmla="*/ 266904 w 609473"/>
              <a:gd name="connsiteY56" fmla="*/ 229635 h 587034"/>
              <a:gd name="connsiteX57" fmla="*/ 273659 w 609473"/>
              <a:gd name="connsiteY57" fmla="*/ 258528 h 587034"/>
              <a:gd name="connsiteX58" fmla="*/ 299872 w 609473"/>
              <a:gd name="connsiteY58" fmla="*/ 273428 h 587034"/>
              <a:gd name="connsiteX59" fmla="*/ 299872 w 609473"/>
              <a:gd name="connsiteY59" fmla="*/ 200440 h 587034"/>
              <a:gd name="connsiteX60" fmla="*/ 285959 w 609473"/>
              <a:gd name="connsiteY60" fmla="*/ 196312 h 587034"/>
              <a:gd name="connsiteX61" fmla="*/ 239784 w 609473"/>
              <a:gd name="connsiteY61" fmla="*/ 169634 h 587034"/>
              <a:gd name="connsiteX62" fmla="*/ 226375 w 609473"/>
              <a:gd name="connsiteY62" fmla="*/ 128459 h 587034"/>
              <a:gd name="connsiteX63" fmla="*/ 231618 w 609473"/>
              <a:gd name="connsiteY63" fmla="*/ 99566 h 587034"/>
              <a:gd name="connsiteX64" fmla="*/ 246237 w 609473"/>
              <a:gd name="connsiteY64" fmla="*/ 77115 h 587034"/>
              <a:gd name="connsiteX65" fmla="*/ 273256 w 609473"/>
              <a:gd name="connsiteY65" fmla="*/ 60404 h 587034"/>
              <a:gd name="connsiteX66" fmla="*/ 299872 w 609473"/>
              <a:gd name="connsiteY66" fmla="*/ 56075 h 587034"/>
              <a:gd name="connsiteX67" fmla="*/ 307333 w 609473"/>
              <a:gd name="connsiteY67" fmla="*/ 0 h 587034"/>
              <a:gd name="connsiteX68" fmla="*/ 488101 w 609473"/>
              <a:gd name="connsiteY68" fmla="*/ 180507 h 587034"/>
              <a:gd name="connsiteX69" fmla="*/ 307333 w 609473"/>
              <a:gd name="connsiteY69" fmla="*/ 361013 h 587034"/>
              <a:gd name="connsiteX70" fmla="*/ 126665 w 609473"/>
              <a:gd name="connsiteY70" fmla="*/ 180507 h 587034"/>
              <a:gd name="connsiteX71" fmla="*/ 307333 w 609473"/>
              <a:gd name="connsiteY71" fmla="*/ 0 h 587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609473" h="587034">
                <a:moveTo>
                  <a:pt x="304701" y="381618"/>
                </a:moveTo>
                <a:lnTo>
                  <a:pt x="325879" y="394101"/>
                </a:lnTo>
                <a:lnTo>
                  <a:pt x="309542" y="410914"/>
                </a:lnTo>
                <a:lnTo>
                  <a:pt x="331022" y="433867"/>
                </a:lnTo>
                <a:lnTo>
                  <a:pt x="312466" y="468800"/>
                </a:lnTo>
                <a:cubicBezTo>
                  <a:pt x="307021" y="479069"/>
                  <a:pt x="298751" y="478767"/>
                  <a:pt x="294112" y="468096"/>
                </a:cubicBezTo>
                <a:lnTo>
                  <a:pt x="278380" y="432055"/>
                </a:lnTo>
                <a:lnTo>
                  <a:pt x="299861" y="410612"/>
                </a:lnTo>
                <a:lnTo>
                  <a:pt x="284028" y="393397"/>
                </a:lnTo>
                <a:close/>
                <a:moveTo>
                  <a:pt x="224835" y="380559"/>
                </a:moveTo>
                <a:lnTo>
                  <a:pt x="283211" y="483344"/>
                </a:lnTo>
                <a:cubicBezTo>
                  <a:pt x="289260" y="493914"/>
                  <a:pt x="297024" y="499753"/>
                  <a:pt x="305190" y="499753"/>
                </a:cubicBezTo>
                <a:cubicBezTo>
                  <a:pt x="313155" y="499753"/>
                  <a:pt x="320919" y="494015"/>
                  <a:pt x="327069" y="483646"/>
                </a:cubicBezTo>
                <a:lnTo>
                  <a:pt x="387865" y="380861"/>
                </a:lnTo>
                <a:lnTo>
                  <a:pt x="498972" y="386700"/>
                </a:lnTo>
                <a:cubicBezTo>
                  <a:pt x="529521" y="388311"/>
                  <a:pt x="565716" y="400492"/>
                  <a:pt x="581344" y="414485"/>
                </a:cubicBezTo>
                <a:cubicBezTo>
                  <a:pt x="597072" y="428679"/>
                  <a:pt x="609473" y="464015"/>
                  <a:pt x="609473" y="494820"/>
                </a:cubicBezTo>
                <a:lnTo>
                  <a:pt x="609473" y="529048"/>
                </a:lnTo>
                <a:cubicBezTo>
                  <a:pt x="609473" y="561061"/>
                  <a:pt x="583360" y="587034"/>
                  <a:pt x="551399" y="587034"/>
                </a:cubicBezTo>
                <a:lnTo>
                  <a:pt x="58074" y="587034"/>
                </a:lnTo>
                <a:cubicBezTo>
                  <a:pt x="26012" y="587034"/>
                  <a:pt x="0" y="561061"/>
                  <a:pt x="0" y="529048"/>
                </a:cubicBezTo>
                <a:lnTo>
                  <a:pt x="0" y="494820"/>
                </a:lnTo>
                <a:cubicBezTo>
                  <a:pt x="0" y="464015"/>
                  <a:pt x="12401" y="428679"/>
                  <a:pt x="28129" y="414485"/>
                </a:cubicBezTo>
                <a:cubicBezTo>
                  <a:pt x="43757" y="400492"/>
                  <a:pt x="79851" y="388311"/>
                  <a:pt x="110501" y="386700"/>
                </a:cubicBezTo>
                <a:close/>
                <a:moveTo>
                  <a:pt x="316407" y="206077"/>
                </a:moveTo>
                <a:lnTo>
                  <a:pt x="316407" y="272924"/>
                </a:lnTo>
                <a:cubicBezTo>
                  <a:pt x="325379" y="271817"/>
                  <a:pt x="331832" y="269703"/>
                  <a:pt x="335965" y="266783"/>
                </a:cubicBezTo>
                <a:cubicBezTo>
                  <a:pt x="343023" y="261548"/>
                  <a:pt x="346551" y="252488"/>
                  <a:pt x="346551" y="239602"/>
                </a:cubicBezTo>
                <a:cubicBezTo>
                  <a:pt x="346551" y="229736"/>
                  <a:pt x="343224" y="222084"/>
                  <a:pt x="336570" y="216346"/>
                </a:cubicBezTo>
                <a:cubicBezTo>
                  <a:pt x="332638" y="213024"/>
                  <a:pt x="325884" y="209601"/>
                  <a:pt x="316407" y="206077"/>
                </a:cubicBezTo>
                <a:close/>
                <a:moveTo>
                  <a:pt x="299872" y="94230"/>
                </a:moveTo>
                <a:cubicBezTo>
                  <a:pt x="289891" y="94431"/>
                  <a:pt x="282531" y="97149"/>
                  <a:pt x="277793" y="102183"/>
                </a:cubicBezTo>
                <a:cubicBezTo>
                  <a:pt x="272954" y="107317"/>
                  <a:pt x="270534" y="114163"/>
                  <a:pt x="270534" y="122922"/>
                </a:cubicBezTo>
                <a:cubicBezTo>
                  <a:pt x="270534" y="132586"/>
                  <a:pt x="274163" y="140137"/>
                  <a:pt x="281322" y="145674"/>
                </a:cubicBezTo>
                <a:cubicBezTo>
                  <a:pt x="285354" y="148795"/>
                  <a:pt x="291504" y="151613"/>
                  <a:pt x="299872" y="154231"/>
                </a:cubicBezTo>
                <a:close/>
                <a:moveTo>
                  <a:pt x="316407" y="42585"/>
                </a:moveTo>
                <a:lnTo>
                  <a:pt x="316407" y="56478"/>
                </a:lnTo>
                <a:cubicBezTo>
                  <a:pt x="334957" y="57887"/>
                  <a:pt x="349576" y="62518"/>
                  <a:pt x="360061" y="70169"/>
                </a:cubicBezTo>
                <a:cubicBezTo>
                  <a:pt x="379318" y="82350"/>
                  <a:pt x="389198" y="102082"/>
                  <a:pt x="389904" y="129465"/>
                </a:cubicBezTo>
                <a:lnTo>
                  <a:pt x="344837" y="129465"/>
                </a:lnTo>
                <a:cubicBezTo>
                  <a:pt x="344031" y="119297"/>
                  <a:pt x="342317" y="111948"/>
                  <a:pt x="339797" y="107217"/>
                </a:cubicBezTo>
                <a:cubicBezTo>
                  <a:pt x="335562" y="99163"/>
                  <a:pt x="327698" y="94733"/>
                  <a:pt x="316407" y="93928"/>
                </a:cubicBezTo>
                <a:lnTo>
                  <a:pt x="316407" y="159063"/>
                </a:lnTo>
                <a:cubicBezTo>
                  <a:pt x="343527" y="168426"/>
                  <a:pt x="361674" y="176681"/>
                  <a:pt x="371050" y="183829"/>
                </a:cubicBezTo>
                <a:cubicBezTo>
                  <a:pt x="386375" y="195809"/>
                  <a:pt x="394037" y="212722"/>
                  <a:pt x="394037" y="234467"/>
                </a:cubicBezTo>
                <a:cubicBezTo>
                  <a:pt x="394037" y="263159"/>
                  <a:pt x="383451" y="284099"/>
                  <a:pt x="362380" y="297086"/>
                </a:cubicBezTo>
                <a:cubicBezTo>
                  <a:pt x="349475" y="305039"/>
                  <a:pt x="334151" y="309670"/>
                  <a:pt x="316407" y="311079"/>
                </a:cubicBezTo>
                <a:lnTo>
                  <a:pt x="316407" y="318328"/>
                </a:lnTo>
                <a:cubicBezTo>
                  <a:pt x="388593" y="313697"/>
                  <a:pt x="445959" y="253696"/>
                  <a:pt x="445959" y="180507"/>
                </a:cubicBezTo>
                <a:cubicBezTo>
                  <a:pt x="445959" y="107217"/>
                  <a:pt x="388593" y="47316"/>
                  <a:pt x="316407" y="42585"/>
                </a:cubicBezTo>
                <a:close/>
                <a:moveTo>
                  <a:pt x="299872" y="42484"/>
                </a:moveTo>
                <a:cubicBezTo>
                  <a:pt x="226980" y="46410"/>
                  <a:pt x="168808" y="106713"/>
                  <a:pt x="168808" y="180507"/>
                </a:cubicBezTo>
                <a:cubicBezTo>
                  <a:pt x="168808" y="254199"/>
                  <a:pt x="226980" y="314502"/>
                  <a:pt x="299872" y="318428"/>
                </a:cubicBezTo>
                <a:lnTo>
                  <a:pt x="299872" y="311381"/>
                </a:lnTo>
                <a:cubicBezTo>
                  <a:pt x="277390" y="308864"/>
                  <a:pt x="260553" y="303931"/>
                  <a:pt x="249564" y="296683"/>
                </a:cubicBezTo>
                <a:cubicBezTo>
                  <a:pt x="230005" y="283596"/>
                  <a:pt x="220427" y="261246"/>
                  <a:pt x="220729" y="229635"/>
                </a:cubicBezTo>
                <a:lnTo>
                  <a:pt x="266904" y="229635"/>
                </a:lnTo>
                <a:cubicBezTo>
                  <a:pt x="268518" y="244031"/>
                  <a:pt x="270736" y="253696"/>
                  <a:pt x="273659" y="258528"/>
                </a:cubicBezTo>
                <a:cubicBezTo>
                  <a:pt x="278095" y="266179"/>
                  <a:pt x="286867" y="271112"/>
                  <a:pt x="299872" y="273428"/>
                </a:cubicBezTo>
                <a:lnTo>
                  <a:pt x="299872" y="200440"/>
                </a:lnTo>
                <a:lnTo>
                  <a:pt x="285959" y="196312"/>
                </a:lnTo>
                <a:cubicBezTo>
                  <a:pt x="264182" y="189970"/>
                  <a:pt x="248757" y="181010"/>
                  <a:pt x="239784" y="169634"/>
                </a:cubicBezTo>
                <a:cubicBezTo>
                  <a:pt x="230811" y="158258"/>
                  <a:pt x="226375" y="144466"/>
                  <a:pt x="226375" y="128459"/>
                </a:cubicBezTo>
                <a:cubicBezTo>
                  <a:pt x="226375" y="117787"/>
                  <a:pt x="228089" y="108223"/>
                  <a:pt x="231618" y="99566"/>
                </a:cubicBezTo>
                <a:cubicBezTo>
                  <a:pt x="235046" y="90908"/>
                  <a:pt x="239986" y="83357"/>
                  <a:pt x="246237" y="77115"/>
                </a:cubicBezTo>
                <a:cubicBezTo>
                  <a:pt x="254302" y="69062"/>
                  <a:pt x="263376" y="63424"/>
                  <a:pt x="273256" y="60404"/>
                </a:cubicBezTo>
                <a:cubicBezTo>
                  <a:pt x="279406" y="58390"/>
                  <a:pt x="288177" y="56981"/>
                  <a:pt x="299872" y="56075"/>
                </a:cubicBezTo>
                <a:close/>
                <a:moveTo>
                  <a:pt x="307333" y="0"/>
                </a:moveTo>
                <a:cubicBezTo>
                  <a:pt x="407043" y="0"/>
                  <a:pt x="488101" y="80941"/>
                  <a:pt x="488101" y="180507"/>
                </a:cubicBezTo>
                <a:cubicBezTo>
                  <a:pt x="488101" y="279971"/>
                  <a:pt x="407043" y="361013"/>
                  <a:pt x="307333" y="361013"/>
                </a:cubicBezTo>
                <a:cubicBezTo>
                  <a:pt x="207724" y="361013"/>
                  <a:pt x="126665" y="279971"/>
                  <a:pt x="126665" y="180507"/>
                </a:cubicBezTo>
                <a:cubicBezTo>
                  <a:pt x="126665" y="80941"/>
                  <a:pt x="207724" y="0"/>
                  <a:pt x="307333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/>
          <a:lstStyle/>
          <a:p>
            <a:pPr algn="ctr"/>
            <a:endParaRPr>
              <a:solidFill>
                <a:schemeClr val="tx1"/>
              </a:solidFill>
            </a:endParaRPr>
          </a:p>
        </p:txBody>
      </p:sp>
      <p:sp>
        <p:nvSpPr>
          <p:cNvPr id="82" name="PA_ImportSvg_636905887840661777"/>
          <p:cNvSpPr/>
          <p:nvPr>
            <p:custDataLst>
              <p:tags r:id="rId18"/>
            </p:custDataLst>
          </p:nvPr>
        </p:nvSpPr>
        <p:spPr>
          <a:xfrm>
            <a:off x="4834255" y="2553221"/>
            <a:ext cx="414142" cy="414583"/>
          </a:xfrm>
          <a:custGeom>
            <a:avLst/>
            <a:gdLst/>
            <a:ahLst/>
            <a:cxnLst/>
            <a:rect l="l" t="t" r="r" b="b"/>
            <a:pathLst>
              <a:path w="12174156" h="12187135">
                <a:moveTo>
                  <a:pt x="6087078" y="1"/>
                </a:moveTo>
                <a:cubicBezTo>
                  <a:pt x="7346026" y="1"/>
                  <a:pt x="7346026" y="1"/>
                  <a:pt x="8455717" y="480218"/>
                </a:cubicBezTo>
                <a:cubicBezTo>
                  <a:pt x="9565411" y="960426"/>
                  <a:pt x="9565411" y="960426"/>
                  <a:pt x="10389565" y="1784592"/>
                </a:cubicBezTo>
                <a:cubicBezTo>
                  <a:pt x="11213724" y="2608752"/>
                  <a:pt x="11213724" y="2608752"/>
                  <a:pt x="11693938" y="3718439"/>
                </a:cubicBezTo>
                <a:cubicBezTo>
                  <a:pt x="12174145" y="4828130"/>
                  <a:pt x="12174145" y="4828130"/>
                  <a:pt x="12174156" y="6087078"/>
                </a:cubicBezTo>
                <a:cubicBezTo>
                  <a:pt x="12174156" y="7359005"/>
                  <a:pt x="12174156" y="7359005"/>
                  <a:pt x="11693938" y="8468696"/>
                </a:cubicBezTo>
                <a:cubicBezTo>
                  <a:pt x="11213731" y="9578391"/>
                  <a:pt x="11213731" y="9578391"/>
                  <a:pt x="10389565" y="10402543"/>
                </a:cubicBezTo>
                <a:cubicBezTo>
                  <a:pt x="9565406" y="11226702"/>
                  <a:pt x="9565406" y="11226702"/>
                  <a:pt x="8455717" y="11706917"/>
                </a:cubicBezTo>
                <a:cubicBezTo>
                  <a:pt x="7346025" y="12187124"/>
                  <a:pt x="7346025" y="12187124"/>
                  <a:pt x="6087078" y="12187134"/>
                </a:cubicBezTo>
                <a:cubicBezTo>
                  <a:pt x="4828132" y="12187134"/>
                  <a:pt x="4828132" y="12187134"/>
                  <a:pt x="3718440" y="11706917"/>
                </a:cubicBezTo>
                <a:cubicBezTo>
                  <a:pt x="2608743" y="11226708"/>
                  <a:pt x="2608743" y="11226708"/>
                  <a:pt x="1784592" y="10402543"/>
                </a:cubicBezTo>
                <a:cubicBezTo>
                  <a:pt x="960434" y="9578385"/>
                  <a:pt x="960434" y="9578385"/>
                  <a:pt x="480218" y="8468695"/>
                </a:cubicBezTo>
                <a:cubicBezTo>
                  <a:pt x="11" y="7359001"/>
                  <a:pt x="11" y="7359001"/>
                  <a:pt x="1" y="6087078"/>
                </a:cubicBezTo>
                <a:cubicBezTo>
                  <a:pt x="1" y="4828130"/>
                  <a:pt x="1" y="4828130"/>
                  <a:pt x="480218" y="3718439"/>
                </a:cubicBezTo>
                <a:cubicBezTo>
                  <a:pt x="960426" y="2608744"/>
                  <a:pt x="960426" y="2608744"/>
                  <a:pt x="1784592" y="1784591"/>
                </a:cubicBezTo>
                <a:cubicBezTo>
                  <a:pt x="2608751" y="960432"/>
                  <a:pt x="2608751" y="960432"/>
                  <a:pt x="3718440" y="480218"/>
                </a:cubicBezTo>
                <a:cubicBezTo>
                  <a:pt x="4828132" y="11"/>
                  <a:pt x="4828132" y="11"/>
                  <a:pt x="6087078" y="0"/>
                </a:cubicBezTo>
                <a:moveTo>
                  <a:pt x="7748370" y="7774327"/>
                </a:moveTo>
                <a:cubicBezTo>
                  <a:pt x="7787306" y="7722412"/>
                  <a:pt x="7787306" y="7722412"/>
                  <a:pt x="7709434" y="7644539"/>
                </a:cubicBezTo>
                <a:cubicBezTo>
                  <a:pt x="7631561" y="7566666"/>
                  <a:pt x="7631561" y="7566666"/>
                  <a:pt x="7527730" y="7469325"/>
                </a:cubicBezTo>
                <a:cubicBezTo>
                  <a:pt x="7423895" y="7371988"/>
                  <a:pt x="7423895" y="7371988"/>
                  <a:pt x="7346026" y="7268153"/>
                </a:cubicBezTo>
                <a:cubicBezTo>
                  <a:pt x="7268152" y="7164321"/>
                  <a:pt x="7268152" y="7164321"/>
                  <a:pt x="7294111" y="7073470"/>
                </a:cubicBezTo>
                <a:cubicBezTo>
                  <a:pt x="7359005" y="6865808"/>
                  <a:pt x="7359005" y="6865808"/>
                  <a:pt x="7339537" y="6768467"/>
                </a:cubicBezTo>
                <a:cubicBezTo>
                  <a:pt x="7320068" y="6671126"/>
                  <a:pt x="7320068" y="6671126"/>
                  <a:pt x="7216238" y="6638679"/>
                </a:cubicBezTo>
                <a:cubicBezTo>
                  <a:pt x="7112406" y="6606239"/>
                  <a:pt x="7112406" y="6606239"/>
                  <a:pt x="6917725" y="6612721"/>
                </a:cubicBezTo>
                <a:cubicBezTo>
                  <a:pt x="6723043" y="6619214"/>
                  <a:pt x="6723043" y="6619214"/>
                  <a:pt x="6450486" y="6619211"/>
                </a:cubicBezTo>
                <a:cubicBezTo>
                  <a:pt x="6307719" y="6619211"/>
                  <a:pt x="6307719" y="6619211"/>
                  <a:pt x="6216867" y="6632190"/>
                </a:cubicBezTo>
                <a:cubicBezTo>
                  <a:pt x="6126015" y="6645169"/>
                  <a:pt x="6126015" y="6645169"/>
                  <a:pt x="6048143" y="6651659"/>
                </a:cubicBezTo>
                <a:cubicBezTo>
                  <a:pt x="5970269" y="6658143"/>
                  <a:pt x="5970269" y="6658143"/>
                  <a:pt x="5879418" y="6664638"/>
                </a:cubicBezTo>
                <a:cubicBezTo>
                  <a:pt x="5788567" y="6671134"/>
                  <a:pt x="5788567" y="6671134"/>
                  <a:pt x="5671757" y="6658148"/>
                </a:cubicBezTo>
                <a:cubicBezTo>
                  <a:pt x="5490053" y="6645169"/>
                  <a:pt x="5490053" y="6645169"/>
                  <a:pt x="5392712" y="6593254"/>
                </a:cubicBezTo>
                <a:cubicBezTo>
                  <a:pt x="5295368" y="6541343"/>
                  <a:pt x="5295368" y="6541343"/>
                  <a:pt x="5211008" y="6489423"/>
                </a:cubicBezTo>
                <a:cubicBezTo>
                  <a:pt x="5126648" y="6437503"/>
                  <a:pt x="5126648" y="6437503"/>
                  <a:pt x="4996857" y="6398571"/>
                </a:cubicBezTo>
                <a:cubicBezTo>
                  <a:pt x="4867069" y="6359633"/>
                  <a:pt x="4867069" y="6359633"/>
                  <a:pt x="4620471" y="6346655"/>
                </a:cubicBezTo>
                <a:cubicBezTo>
                  <a:pt x="4270042" y="6333677"/>
                  <a:pt x="4270042" y="6333677"/>
                  <a:pt x="4120786" y="6314208"/>
                </a:cubicBezTo>
                <a:cubicBezTo>
                  <a:pt x="3971528" y="6294744"/>
                  <a:pt x="3971528" y="6294744"/>
                  <a:pt x="3906635" y="6275272"/>
                </a:cubicBezTo>
                <a:cubicBezTo>
                  <a:pt x="3841740" y="6255802"/>
                  <a:pt x="3841740" y="6255802"/>
                  <a:pt x="3802804" y="6249314"/>
                </a:cubicBezTo>
                <a:cubicBezTo>
                  <a:pt x="3763867" y="6242826"/>
                  <a:pt x="3763867" y="6242826"/>
                  <a:pt x="3647058" y="6242825"/>
                </a:cubicBezTo>
                <a:cubicBezTo>
                  <a:pt x="3530248" y="6255803"/>
                  <a:pt x="3530248" y="6255803"/>
                  <a:pt x="3290140" y="6359634"/>
                </a:cubicBezTo>
                <a:cubicBezTo>
                  <a:pt x="3050040" y="6463485"/>
                  <a:pt x="3050040" y="6463485"/>
                  <a:pt x="2803433" y="6599742"/>
                </a:cubicBezTo>
                <a:cubicBezTo>
                  <a:pt x="2556822" y="6735991"/>
                  <a:pt x="2556822" y="6735991"/>
                  <a:pt x="2375131" y="6878787"/>
                </a:cubicBezTo>
                <a:cubicBezTo>
                  <a:pt x="2193429" y="7021568"/>
                  <a:pt x="2193429" y="7021568"/>
                  <a:pt x="2193427" y="7112406"/>
                </a:cubicBezTo>
                <a:cubicBezTo>
                  <a:pt x="2193427" y="7371984"/>
                  <a:pt x="2193427" y="7371984"/>
                  <a:pt x="2225874" y="7527729"/>
                </a:cubicBezTo>
                <a:cubicBezTo>
                  <a:pt x="2258326" y="7683474"/>
                  <a:pt x="2258326" y="7683474"/>
                  <a:pt x="2316726" y="7767838"/>
                </a:cubicBezTo>
                <a:cubicBezTo>
                  <a:pt x="2375123" y="7852204"/>
                  <a:pt x="2375123" y="7852204"/>
                  <a:pt x="2440025" y="7904115"/>
                </a:cubicBezTo>
                <a:cubicBezTo>
                  <a:pt x="2504932" y="7956022"/>
                  <a:pt x="2504932" y="7956022"/>
                  <a:pt x="2569814" y="8020925"/>
                </a:cubicBezTo>
                <a:cubicBezTo>
                  <a:pt x="2634695" y="8085829"/>
                  <a:pt x="2634695" y="8085829"/>
                  <a:pt x="2745028" y="8111777"/>
                </a:cubicBezTo>
                <a:cubicBezTo>
                  <a:pt x="2855364" y="8137717"/>
                  <a:pt x="2855364" y="8137717"/>
                  <a:pt x="2985137" y="8144224"/>
                </a:cubicBezTo>
                <a:cubicBezTo>
                  <a:pt x="3114911" y="8150730"/>
                  <a:pt x="3114911" y="8150730"/>
                  <a:pt x="3225246" y="8176671"/>
                </a:cubicBezTo>
                <a:cubicBezTo>
                  <a:pt x="3335581" y="8202610"/>
                  <a:pt x="3335581" y="8202610"/>
                  <a:pt x="3400460" y="8267523"/>
                </a:cubicBezTo>
                <a:cubicBezTo>
                  <a:pt x="3530249" y="8423269"/>
                  <a:pt x="3530249" y="8423269"/>
                  <a:pt x="3673016" y="8397311"/>
                </a:cubicBezTo>
                <a:cubicBezTo>
                  <a:pt x="3815781" y="8371340"/>
                  <a:pt x="3815781" y="8371340"/>
                  <a:pt x="3926103" y="8312949"/>
                </a:cubicBezTo>
                <a:cubicBezTo>
                  <a:pt x="4036427" y="8254560"/>
                  <a:pt x="4036427" y="8254560"/>
                  <a:pt x="4107807" y="8267523"/>
                </a:cubicBezTo>
                <a:cubicBezTo>
                  <a:pt x="4179187" y="8280482"/>
                  <a:pt x="4179187" y="8280482"/>
                  <a:pt x="4192169" y="8514121"/>
                </a:cubicBezTo>
                <a:cubicBezTo>
                  <a:pt x="4192169" y="8617952"/>
                  <a:pt x="4192169" y="8617952"/>
                  <a:pt x="4231106" y="8669867"/>
                </a:cubicBezTo>
                <a:cubicBezTo>
                  <a:pt x="4270042" y="8721783"/>
                  <a:pt x="4270042" y="8721783"/>
                  <a:pt x="4334936" y="8747740"/>
                </a:cubicBezTo>
                <a:lnTo>
                  <a:pt x="4490682" y="8825613"/>
                </a:lnTo>
                <a:cubicBezTo>
                  <a:pt x="4581534" y="8877528"/>
                  <a:pt x="4581534" y="8877528"/>
                  <a:pt x="4685365" y="8968380"/>
                </a:cubicBezTo>
                <a:cubicBezTo>
                  <a:pt x="4789196" y="9072211"/>
                  <a:pt x="4789196" y="9072211"/>
                  <a:pt x="4756749" y="9163063"/>
                </a:cubicBezTo>
                <a:cubicBezTo>
                  <a:pt x="4724308" y="9253917"/>
                  <a:pt x="4724308" y="9253917"/>
                  <a:pt x="4659407" y="9338277"/>
                </a:cubicBezTo>
                <a:cubicBezTo>
                  <a:pt x="4594510" y="9422639"/>
                  <a:pt x="4594510" y="9422639"/>
                  <a:pt x="4536108" y="9519980"/>
                </a:cubicBezTo>
                <a:cubicBezTo>
                  <a:pt x="4477711" y="9617324"/>
                  <a:pt x="4477711" y="9617324"/>
                  <a:pt x="4542598" y="9708174"/>
                </a:cubicBezTo>
                <a:cubicBezTo>
                  <a:pt x="4633450" y="9850941"/>
                  <a:pt x="4633450" y="9850941"/>
                  <a:pt x="4737280" y="9915835"/>
                </a:cubicBezTo>
                <a:cubicBezTo>
                  <a:pt x="4841106" y="9980738"/>
                  <a:pt x="4841106" y="9980738"/>
                  <a:pt x="4938453" y="10026156"/>
                </a:cubicBezTo>
                <a:cubicBezTo>
                  <a:pt x="5035800" y="10071570"/>
                  <a:pt x="5035800" y="10071570"/>
                  <a:pt x="5113667" y="10129987"/>
                </a:cubicBezTo>
                <a:cubicBezTo>
                  <a:pt x="5191532" y="10188406"/>
                  <a:pt x="5191532" y="10188406"/>
                  <a:pt x="5217498" y="10318180"/>
                </a:cubicBezTo>
                <a:cubicBezTo>
                  <a:pt x="5217498" y="10357116"/>
                  <a:pt x="5217498" y="10357116"/>
                  <a:pt x="5308350" y="10467436"/>
                </a:cubicBezTo>
                <a:cubicBezTo>
                  <a:pt x="5399197" y="10577761"/>
                  <a:pt x="5399197" y="10577761"/>
                  <a:pt x="5483564" y="10694566"/>
                </a:cubicBezTo>
                <a:cubicBezTo>
                  <a:pt x="5567931" y="10811371"/>
                  <a:pt x="5567931" y="10811371"/>
                  <a:pt x="5619842" y="10889249"/>
                </a:cubicBezTo>
                <a:cubicBezTo>
                  <a:pt x="5671758" y="10967123"/>
                  <a:pt x="5671758" y="10967123"/>
                  <a:pt x="5593884" y="10954143"/>
                </a:cubicBezTo>
                <a:cubicBezTo>
                  <a:pt x="5749631" y="10980101"/>
                  <a:pt x="5749631" y="10980101"/>
                  <a:pt x="5924845" y="10980101"/>
                </a:cubicBezTo>
                <a:cubicBezTo>
                  <a:pt x="6100059" y="10980101"/>
                  <a:pt x="6100059" y="10980101"/>
                  <a:pt x="6151974" y="10915206"/>
                </a:cubicBezTo>
                <a:lnTo>
                  <a:pt x="6177932" y="10889249"/>
                </a:lnTo>
                <a:lnTo>
                  <a:pt x="6177932" y="10876270"/>
                </a:lnTo>
                <a:lnTo>
                  <a:pt x="6216868" y="10863291"/>
                </a:lnTo>
                <a:cubicBezTo>
                  <a:pt x="6242825" y="10850312"/>
                  <a:pt x="6242825" y="10850312"/>
                  <a:pt x="6288252" y="10830844"/>
                </a:cubicBezTo>
                <a:cubicBezTo>
                  <a:pt x="6333678" y="10811374"/>
                  <a:pt x="6333678" y="10811374"/>
                  <a:pt x="6411551" y="10746481"/>
                </a:cubicBezTo>
                <a:cubicBezTo>
                  <a:pt x="6567297" y="10642651"/>
                  <a:pt x="6567297" y="10642651"/>
                  <a:pt x="6710064" y="10473926"/>
                </a:cubicBezTo>
                <a:cubicBezTo>
                  <a:pt x="6852842" y="10305211"/>
                  <a:pt x="6852842" y="10305211"/>
                  <a:pt x="6956662" y="10104029"/>
                </a:cubicBezTo>
                <a:cubicBezTo>
                  <a:pt x="7060496" y="9902855"/>
                  <a:pt x="7060496" y="9902855"/>
                  <a:pt x="7131877" y="9695196"/>
                </a:cubicBezTo>
                <a:cubicBezTo>
                  <a:pt x="7203257" y="9487537"/>
                  <a:pt x="7203257" y="9487537"/>
                  <a:pt x="7229218" y="9305831"/>
                </a:cubicBezTo>
                <a:cubicBezTo>
                  <a:pt x="7255175" y="9137106"/>
                  <a:pt x="7255175" y="9137106"/>
                  <a:pt x="7313580" y="9059233"/>
                </a:cubicBezTo>
                <a:cubicBezTo>
                  <a:pt x="7371985" y="8981359"/>
                  <a:pt x="7371985" y="8981359"/>
                  <a:pt x="7417411" y="8922955"/>
                </a:cubicBezTo>
                <a:cubicBezTo>
                  <a:pt x="7462842" y="8864554"/>
                  <a:pt x="7462842" y="8864554"/>
                  <a:pt x="7495284" y="8767208"/>
                </a:cubicBezTo>
                <a:cubicBezTo>
                  <a:pt x="7527724" y="8669862"/>
                  <a:pt x="7527724" y="8669862"/>
                  <a:pt x="7488794" y="8436248"/>
                </a:cubicBezTo>
                <a:cubicBezTo>
                  <a:pt x="7449858" y="8137735"/>
                  <a:pt x="7449858" y="8137735"/>
                  <a:pt x="7560178" y="8001457"/>
                </a:cubicBezTo>
                <a:cubicBezTo>
                  <a:pt x="7670495" y="7865178"/>
                  <a:pt x="7670495" y="7865178"/>
                  <a:pt x="7748371" y="7774327"/>
                </a:cubicBezTo>
                <a:moveTo>
                  <a:pt x="9033275" y="9812006"/>
                </a:moveTo>
                <a:cubicBezTo>
                  <a:pt x="9214979" y="9591366"/>
                  <a:pt x="9214979" y="9591366"/>
                  <a:pt x="9221468" y="9448599"/>
                </a:cubicBezTo>
                <a:cubicBezTo>
                  <a:pt x="9227952" y="9305831"/>
                  <a:pt x="9227952" y="9305831"/>
                  <a:pt x="8916465" y="9227959"/>
                </a:cubicBezTo>
                <a:cubicBezTo>
                  <a:pt x="8591994" y="9150086"/>
                  <a:pt x="8591994" y="9150086"/>
                  <a:pt x="8455717" y="9143596"/>
                </a:cubicBezTo>
                <a:cubicBezTo>
                  <a:pt x="8319440" y="9137098"/>
                  <a:pt x="8319440" y="9137098"/>
                  <a:pt x="8202629" y="9279874"/>
                </a:cubicBezTo>
                <a:cubicBezTo>
                  <a:pt x="8085814" y="9422646"/>
                  <a:pt x="8085814" y="9422646"/>
                  <a:pt x="8033904" y="9571898"/>
                </a:cubicBezTo>
                <a:cubicBezTo>
                  <a:pt x="7981988" y="9721148"/>
                  <a:pt x="7981988" y="9721148"/>
                  <a:pt x="8059862" y="9980731"/>
                </a:cubicBezTo>
                <a:cubicBezTo>
                  <a:pt x="8098798" y="10097541"/>
                  <a:pt x="8098798" y="10097541"/>
                  <a:pt x="8124756" y="10168924"/>
                </a:cubicBezTo>
                <a:cubicBezTo>
                  <a:pt x="8150710" y="10240309"/>
                  <a:pt x="8150710" y="10240309"/>
                  <a:pt x="8189651" y="10259776"/>
                </a:cubicBezTo>
                <a:cubicBezTo>
                  <a:pt x="8228592" y="10279243"/>
                  <a:pt x="8228592" y="10279243"/>
                  <a:pt x="8306461" y="10272755"/>
                </a:cubicBezTo>
                <a:cubicBezTo>
                  <a:pt x="8384330" y="10266271"/>
                  <a:pt x="8384330" y="10266271"/>
                  <a:pt x="8527101" y="10227329"/>
                </a:cubicBezTo>
                <a:cubicBezTo>
                  <a:pt x="8682847" y="10188393"/>
                  <a:pt x="8682847" y="10188393"/>
                  <a:pt x="8825614" y="10045626"/>
                </a:cubicBezTo>
                <a:cubicBezTo>
                  <a:pt x="8968382" y="9902859"/>
                  <a:pt x="8968382" y="9902859"/>
                  <a:pt x="9033276" y="9812007"/>
                </a:cubicBezTo>
                <a:moveTo>
                  <a:pt x="9383704" y="6022184"/>
                </a:moveTo>
                <a:cubicBezTo>
                  <a:pt x="9474556" y="5931332"/>
                  <a:pt x="9474556" y="5931332"/>
                  <a:pt x="9688707" y="5885906"/>
                </a:cubicBezTo>
                <a:cubicBezTo>
                  <a:pt x="9902855" y="5840465"/>
                  <a:pt x="9902855" y="5840465"/>
                  <a:pt x="10123499" y="5769097"/>
                </a:cubicBezTo>
                <a:cubicBezTo>
                  <a:pt x="10344147" y="5697744"/>
                  <a:pt x="10344147" y="5697744"/>
                  <a:pt x="10512864" y="5567924"/>
                </a:cubicBezTo>
                <a:cubicBezTo>
                  <a:pt x="10681573" y="5438095"/>
                  <a:pt x="10681573" y="5438095"/>
                  <a:pt x="10694568" y="5204517"/>
                </a:cubicBezTo>
                <a:cubicBezTo>
                  <a:pt x="10707545" y="4970938"/>
                  <a:pt x="10707545" y="4970938"/>
                  <a:pt x="10694568" y="4776215"/>
                </a:cubicBezTo>
                <a:cubicBezTo>
                  <a:pt x="10681600" y="4581491"/>
                  <a:pt x="10681600" y="4581491"/>
                  <a:pt x="10616695" y="4386850"/>
                </a:cubicBezTo>
                <a:cubicBezTo>
                  <a:pt x="10551795" y="4192206"/>
                  <a:pt x="10551795" y="4192206"/>
                  <a:pt x="10441481" y="3978016"/>
                </a:cubicBezTo>
                <a:cubicBezTo>
                  <a:pt x="10331166" y="3763826"/>
                  <a:pt x="10331166" y="3763826"/>
                  <a:pt x="10162436" y="3491309"/>
                </a:cubicBezTo>
                <a:cubicBezTo>
                  <a:pt x="9980732" y="3205775"/>
                  <a:pt x="9980732" y="3205775"/>
                  <a:pt x="9831475" y="3011092"/>
                </a:cubicBezTo>
                <a:cubicBezTo>
                  <a:pt x="9682205" y="2816419"/>
                  <a:pt x="9682205" y="2816419"/>
                  <a:pt x="9539451" y="2680132"/>
                </a:cubicBezTo>
                <a:cubicBezTo>
                  <a:pt x="9396691" y="2543850"/>
                  <a:pt x="9396691" y="2543850"/>
                  <a:pt x="9240938" y="2433534"/>
                </a:cubicBezTo>
                <a:cubicBezTo>
                  <a:pt x="9085186" y="2323215"/>
                  <a:pt x="9085186" y="2323215"/>
                  <a:pt x="8890509" y="2206404"/>
                </a:cubicBezTo>
                <a:cubicBezTo>
                  <a:pt x="8682847" y="2089594"/>
                  <a:pt x="8682847" y="2089594"/>
                  <a:pt x="8481676" y="1953316"/>
                </a:cubicBezTo>
                <a:cubicBezTo>
                  <a:pt x="8280493" y="1817055"/>
                  <a:pt x="8280493" y="1817055"/>
                  <a:pt x="8046884" y="1771613"/>
                </a:cubicBezTo>
                <a:cubicBezTo>
                  <a:pt x="7813277" y="1726162"/>
                  <a:pt x="7813277" y="1726162"/>
                  <a:pt x="7540710" y="1830017"/>
                </a:cubicBezTo>
                <a:cubicBezTo>
                  <a:pt x="7268146" y="1933881"/>
                  <a:pt x="7268146" y="1933881"/>
                  <a:pt x="6917725" y="2284277"/>
                </a:cubicBezTo>
                <a:lnTo>
                  <a:pt x="6697085" y="2517896"/>
                </a:lnTo>
                <a:cubicBezTo>
                  <a:pt x="6554318" y="2647685"/>
                  <a:pt x="6554318" y="2647685"/>
                  <a:pt x="6398572" y="2764494"/>
                </a:cubicBezTo>
                <a:cubicBezTo>
                  <a:pt x="6242825" y="2881304"/>
                  <a:pt x="6242825" y="2881304"/>
                  <a:pt x="6100058" y="2965666"/>
                </a:cubicBezTo>
                <a:cubicBezTo>
                  <a:pt x="5957292" y="3050030"/>
                  <a:pt x="5957292" y="3050030"/>
                  <a:pt x="5840481" y="3050029"/>
                </a:cubicBezTo>
                <a:cubicBezTo>
                  <a:pt x="5736650" y="3050029"/>
                  <a:pt x="5736650" y="3050029"/>
                  <a:pt x="5516010" y="3075986"/>
                </a:cubicBezTo>
                <a:cubicBezTo>
                  <a:pt x="5295370" y="3101945"/>
                  <a:pt x="5295370" y="3101945"/>
                  <a:pt x="5068240" y="3205775"/>
                </a:cubicBezTo>
                <a:cubicBezTo>
                  <a:pt x="4841116" y="3309617"/>
                  <a:pt x="4841116" y="3309617"/>
                  <a:pt x="4678875" y="3497799"/>
                </a:cubicBezTo>
                <a:cubicBezTo>
                  <a:pt x="4516621" y="3685970"/>
                  <a:pt x="4516621" y="3685970"/>
                  <a:pt x="4542597" y="3997484"/>
                </a:cubicBezTo>
                <a:cubicBezTo>
                  <a:pt x="4555576" y="4347913"/>
                  <a:pt x="4555576" y="4347913"/>
                  <a:pt x="4665896" y="4451744"/>
                </a:cubicBezTo>
                <a:cubicBezTo>
                  <a:pt x="4776224" y="4555566"/>
                  <a:pt x="4776224" y="4555566"/>
                  <a:pt x="4951431" y="4568553"/>
                </a:cubicBezTo>
                <a:cubicBezTo>
                  <a:pt x="5126637" y="4581542"/>
                  <a:pt x="5126637" y="4581542"/>
                  <a:pt x="5366754" y="4594511"/>
                </a:cubicBezTo>
                <a:cubicBezTo>
                  <a:pt x="5606871" y="4607473"/>
                  <a:pt x="5606871" y="4607473"/>
                  <a:pt x="5879418" y="4763236"/>
                </a:cubicBezTo>
                <a:cubicBezTo>
                  <a:pt x="6203889" y="4841109"/>
                  <a:pt x="6203889" y="4841109"/>
                  <a:pt x="6489424" y="4918982"/>
                </a:cubicBezTo>
                <a:cubicBezTo>
                  <a:pt x="6736022" y="4983876"/>
                  <a:pt x="6736022" y="4983876"/>
                  <a:pt x="6989109" y="5081217"/>
                </a:cubicBezTo>
                <a:cubicBezTo>
                  <a:pt x="7242192" y="5178569"/>
                  <a:pt x="7242192" y="5178569"/>
                  <a:pt x="7410922" y="5282389"/>
                </a:cubicBezTo>
                <a:cubicBezTo>
                  <a:pt x="7605604" y="5399199"/>
                  <a:pt x="7605604" y="5399199"/>
                  <a:pt x="7566668" y="5587392"/>
                </a:cubicBezTo>
                <a:cubicBezTo>
                  <a:pt x="7527729" y="5775585"/>
                  <a:pt x="7527729" y="5775585"/>
                  <a:pt x="7430390" y="5970268"/>
                </a:cubicBezTo>
                <a:cubicBezTo>
                  <a:pt x="7333067" y="6164959"/>
                  <a:pt x="7333067" y="6164959"/>
                  <a:pt x="7268154" y="6346654"/>
                </a:cubicBezTo>
                <a:cubicBezTo>
                  <a:pt x="7203241" y="6528350"/>
                  <a:pt x="7203241" y="6528350"/>
                  <a:pt x="7346027" y="6632189"/>
                </a:cubicBezTo>
                <a:cubicBezTo>
                  <a:pt x="7540710" y="6774956"/>
                  <a:pt x="7540710" y="6774956"/>
                  <a:pt x="7631562" y="6813893"/>
                </a:cubicBezTo>
                <a:cubicBezTo>
                  <a:pt x="7722413" y="6852832"/>
                  <a:pt x="7722413" y="6852832"/>
                  <a:pt x="7826244" y="6833361"/>
                </a:cubicBezTo>
                <a:cubicBezTo>
                  <a:pt x="7930076" y="6813892"/>
                  <a:pt x="7930076" y="6813892"/>
                  <a:pt x="8111779" y="6774956"/>
                </a:cubicBezTo>
                <a:cubicBezTo>
                  <a:pt x="8293485" y="6736036"/>
                  <a:pt x="8293485" y="6736036"/>
                  <a:pt x="8669869" y="6736020"/>
                </a:cubicBezTo>
                <a:cubicBezTo>
                  <a:pt x="8566038" y="6736020"/>
                  <a:pt x="8566038" y="6736020"/>
                  <a:pt x="8630932" y="6658147"/>
                </a:cubicBezTo>
                <a:cubicBezTo>
                  <a:pt x="8695832" y="6580279"/>
                  <a:pt x="8695832" y="6580279"/>
                  <a:pt x="8832105" y="6463465"/>
                </a:cubicBezTo>
                <a:cubicBezTo>
                  <a:pt x="8968385" y="6346659"/>
                  <a:pt x="8968385" y="6346659"/>
                  <a:pt x="9124129" y="6223356"/>
                </a:cubicBezTo>
                <a:cubicBezTo>
                  <a:pt x="9279869" y="6100050"/>
                  <a:pt x="9279869" y="6100050"/>
                  <a:pt x="9383706" y="6022184"/>
                </a:cubicBezTo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4276AA">
              <a:shade val="50000"/>
            </a:srgbClr>
          </a:lnRef>
          <a:fillRef idx="1">
            <a:srgbClr val="4276AA"/>
          </a:fillRef>
          <a:effectRef idx="0">
            <a:srgbClr val="4276AA"/>
          </a:effectRef>
          <a:fontRef idx="minor">
            <a:srgbClr val="FFFFFF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3" name="文本框 82"/>
          <p:cNvSpPr txBox="1"/>
          <p:nvPr>
            <p:custDataLst>
              <p:tags r:id="rId19"/>
            </p:custDataLst>
          </p:nvPr>
        </p:nvSpPr>
        <p:spPr>
          <a:xfrm>
            <a:off x="1457109" y="1195370"/>
            <a:ext cx="2708986" cy="401105"/>
          </a:xfrm>
          <a:prstGeom prst="rect">
            <a:avLst/>
          </a:prstGeom>
          <a:noFill/>
        </p:spPr>
        <p:txBody>
          <a:bodyPr wrap="square" lIns="90000" tIns="46800" rIns="90000" bIns="0" anchor="b" anchorCtr="0"/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2000" spc="150">
                <a:solidFill>
                  <a:srgbClr val="E73035"/>
                </a:solidFill>
                <a:sym typeface="Arial" panose="020B0604020202020204" pitchFamily="34" charset="0"/>
              </a:rPr>
              <a:t>供应链信息化建设</a:t>
            </a:r>
            <a:endParaRPr lang="zh-CN" altLang="en-US" sz="2000" spc="150">
              <a:solidFill>
                <a:srgbClr val="E73035"/>
              </a:solidFill>
              <a:sym typeface="Arial" panose="020B0604020202020204" pitchFamily="34" charset="0"/>
            </a:endParaRPr>
          </a:p>
        </p:txBody>
      </p:sp>
      <p:sp>
        <p:nvSpPr>
          <p:cNvPr id="84" name="文本框 83"/>
          <p:cNvSpPr txBox="1"/>
          <p:nvPr>
            <p:custDataLst>
              <p:tags r:id="rId20"/>
            </p:custDataLst>
          </p:nvPr>
        </p:nvSpPr>
        <p:spPr>
          <a:xfrm>
            <a:off x="1471930" y="1784350"/>
            <a:ext cx="2708910" cy="849630"/>
          </a:xfrm>
          <a:prstGeom prst="rect">
            <a:avLst/>
          </a:prstGeom>
          <a:noFill/>
        </p:spPr>
        <p:txBody>
          <a:bodyPr wrap="square" lIns="90000" tIns="0" rIns="90000" bIns="46800">
            <a:no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1400"/>
              <a:t>上下游信息化</a:t>
            </a:r>
            <a:endParaRPr lang="zh-CN" altLang="en-US" sz="1400"/>
          </a:p>
          <a:p>
            <a:pPr algn="r">
              <a:lnSpc>
                <a:spcPct val="120000"/>
              </a:lnSpc>
            </a:pPr>
            <a:r>
              <a:rPr lang="zh-CN" altLang="en-US" sz="1400">
                <a:sym typeface="+mn-ea"/>
              </a:rPr>
              <a:t>仓储，</a:t>
            </a:r>
            <a:r>
              <a:rPr lang="zh-CN" altLang="en-US" sz="1400"/>
              <a:t>集运站信息化</a:t>
            </a:r>
            <a:endParaRPr lang="zh-CN" altLang="en-US" sz="1400"/>
          </a:p>
          <a:p>
            <a:pPr algn="r">
              <a:lnSpc>
                <a:spcPct val="120000"/>
              </a:lnSpc>
            </a:pPr>
            <a:r>
              <a:rPr lang="zh-CN" altLang="en-US" sz="1400"/>
              <a:t>运输路线信息化</a:t>
            </a:r>
            <a:endParaRPr lang="zh-CN" altLang="en-US" sz="1400"/>
          </a:p>
        </p:txBody>
      </p:sp>
      <p:sp>
        <p:nvSpPr>
          <p:cNvPr id="85" name="文本框 84"/>
          <p:cNvSpPr txBox="1"/>
          <p:nvPr>
            <p:custDataLst>
              <p:tags r:id="rId21"/>
            </p:custDataLst>
          </p:nvPr>
        </p:nvSpPr>
        <p:spPr>
          <a:xfrm>
            <a:off x="1457109" y="2872483"/>
            <a:ext cx="2708986" cy="401105"/>
          </a:xfrm>
          <a:prstGeom prst="rect">
            <a:avLst/>
          </a:prstGeom>
          <a:noFill/>
        </p:spPr>
        <p:txBody>
          <a:bodyPr wrap="square" lIns="90000" tIns="46800" rIns="90000" bIns="0" anchor="b" anchorCtr="0">
            <a:normAutofit lnSpcReduction="10000"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2000" spc="150">
                <a:solidFill>
                  <a:srgbClr val="E73035"/>
                </a:solidFill>
                <a:sym typeface="Arial" panose="020B0604020202020204" pitchFamily="34" charset="0"/>
              </a:rPr>
              <a:t>金融平台发展建设</a:t>
            </a:r>
            <a:endParaRPr lang="en-US" altLang="zh-CN" sz="2000" b="1" spc="150" dirty="0">
              <a:solidFill>
                <a:srgbClr val="E73035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6" name="文本框 85"/>
          <p:cNvSpPr txBox="1"/>
          <p:nvPr>
            <p:custDataLst>
              <p:tags r:id="rId22"/>
            </p:custDataLst>
          </p:nvPr>
        </p:nvSpPr>
        <p:spPr>
          <a:xfrm>
            <a:off x="1471930" y="3467735"/>
            <a:ext cx="2708910" cy="934720"/>
          </a:xfrm>
          <a:prstGeom prst="rect">
            <a:avLst/>
          </a:prstGeom>
          <a:noFill/>
        </p:spPr>
        <p:txBody>
          <a:bodyPr wrap="square" lIns="90000" tIns="0" rIns="90000" bIns="4680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1400" spc="1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供应链金融</a:t>
            </a:r>
            <a:endParaRPr lang="zh-CN" altLang="en-US" sz="1400" spc="15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20000"/>
              </a:lnSpc>
            </a:pPr>
            <a:r>
              <a:rPr lang="zh-CN" altLang="en-US" sz="1400" spc="1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汽车销售金融</a:t>
            </a:r>
            <a:endParaRPr lang="zh-CN" altLang="en-US" sz="1400" spc="15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20000"/>
              </a:lnSpc>
            </a:pPr>
            <a:r>
              <a:rPr lang="zh-CN" altLang="en-US" sz="1400" spc="1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车后金融</a:t>
            </a:r>
            <a:endParaRPr lang="zh-CN" altLang="en-US" sz="1400" spc="15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7" name="文本框 86"/>
          <p:cNvSpPr txBox="1"/>
          <p:nvPr>
            <p:custDataLst>
              <p:tags r:id="rId23"/>
            </p:custDataLst>
          </p:nvPr>
        </p:nvSpPr>
        <p:spPr>
          <a:xfrm>
            <a:off x="1457109" y="4727395"/>
            <a:ext cx="2708986" cy="401105"/>
          </a:xfrm>
          <a:prstGeom prst="rect">
            <a:avLst/>
          </a:prstGeom>
          <a:noFill/>
        </p:spPr>
        <p:txBody>
          <a:bodyPr wrap="square" lIns="90000" tIns="46800" rIns="90000" bIns="0" anchor="b" anchorCtr="0">
            <a:normAutofit fontScale="90000"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2000" spc="150">
                <a:solidFill>
                  <a:srgbClr val="E73035"/>
                </a:solidFill>
                <a:sym typeface="Arial" panose="020B0604020202020204" pitchFamily="34" charset="0"/>
              </a:rPr>
              <a:t>物流行业技术学院</a:t>
            </a:r>
            <a:endParaRPr lang="zh-CN" altLang="en-US" sz="2000" b="1" spc="150" dirty="0">
              <a:solidFill>
                <a:srgbClr val="E73035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8" name="文本框 87"/>
          <p:cNvSpPr txBox="1"/>
          <p:nvPr>
            <p:custDataLst>
              <p:tags r:id="rId24"/>
            </p:custDataLst>
          </p:nvPr>
        </p:nvSpPr>
        <p:spPr>
          <a:xfrm>
            <a:off x="1457325" y="5342255"/>
            <a:ext cx="2708910" cy="1043305"/>
          </a:xfrm>
          <a:prstGeom prst="rect">
            <a:avLst/>
          </a:prstGeom>
          <a:noFill/>
        </p:spPr>
        <p:txBody>
          <a:bodyPr wrap="square" lIns="90000" tIns="0" rIns="90000" bIns="4680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1400" spc="1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培养专业物流人才</a:t>
            </a:r>
            <a:endParaRPr lang="zh-CN" altLang="en-US" sz="1400" spc="15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20000"/>
              </a:lnSpc>
            </a:pPr>
            <a:r>
              <a:rPr lang="zh-CN" altLang="en-US" sz="1400" spc="1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物流行业人才输出</a:t>
            </a:r>
            <a:endParaRPr lang="zh-CN" altLang="en-US" sz="1400" spc="15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20000"/>
              </a:lnSpc>
            </a:pPr>
            <a:r>
              <a:rPr lang="zh-CN" altLang="en-US" sz="1400" spc="1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减轻社会就业负担</a:t>
            </a:r>
            <a:endParaRPr lang="zh-CN" altLang="en-US" sz="1400" spc="15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9" name="文本框 88"/>
          <p:cNvSpPr txBox="1"/>
          <p:nvPr>
            <p:custDataLst>
              <p:tags r:id="rId25"/>
            </p:custDataLst>
          </p:nvPr>
        </p:nvSpPr>
        <p:spPr>
          <a:xfrm>
            <a:off x="8025908" y="1195370"/>
            <a:ext cx="2708986" cy="401105"/>
          </a:xfrm>
          <a:prstGeom prst="rect">
            <a:avLst/>
          </a:prstGeom>
          <a:noFill/>
        </p:spPr>
        <p:txBody>
          <a:bodyPr wrap="square" lIns="90000" tIns="46800" rIns="90000" bIns="0" anchor="b" anchorCtr="0"/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000" spc="150">
                <a:solidFill>
                  <a:srgbClr val="E73035"/>
                </a:solidFill>
                <a:sym typeface="Arial" panose="020B0604020202020204" pitchFamily="34" charset="0"/>
              </a:rPr>
              <a:t>大宗商品交易平台</a:t>
            </a:r>
            <a:endParaRPr lang="zh-CN" altLang="en-US" sz="2000" spc="150">
              <a:solidFill>
                <a:srgbClr val="E73035"/>
              </a:solidFill>
              <a:sym typeface="Arial" panose="020B0604020202020204" pitchFamily="34" charset="0"/>
            </a:endParaRPr>
          </a:p>
        </p:txBody>
      </p:sp>
      <p:sp>
        <p:nvSpPr>
          <p:cNvPr id="90" name="文本框 89"/>
          <p:cNvSpPr txBox="1"/>
          <p:nvPr>
            <p:custDataLst>
              <p:tags r:id="rId26"/>
            </p:custDataLst>
          </p:nvPr>
        </p:nvSpPr>
        <p:spPr>
          <a:xfrm>
            <a:off x="8025765" y="1890395"/>
            <a:ext cx="3061970" cy="970915"/>
          </a:xfrm>
          <a:prstGeom prst="rect">
            <a:avLst/>
          </a:prstGeom>
          <a:noFill/>
        </p:spPr>
        <p:txBody>
          <a:bodyPr wrap="square" lIns="90000" tIns="0" rIns="90000" bIns="4680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spc="150">
                <a:solidFill>
                  <a:schemeClr val="tx1"/>
                </a:solidFill>
                <a:sym typeface="Arial" panose="020B0604020202020204" pitchFamily="34" charset="0"/>
              </a:rPr>
              <a:t>通过上下游产业链的完整部署</a:t>
            </a:r>
            <a:endParaRPr lang="zh-CN" altLang="en-US" sz="1400" spc="150">
              <a:solidFill>
                <a:schemeClr val="tx1"/>
              </a:solidFill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1400" spc="150">
                <a:solidFill>
                  <a:schemeClr val="tx1"/>
                </a:solidFill>
                <a:sym typeface="Arial" panose="020B0604020202020204" pitchFamily="34" charset="0"/>
              </a:rPr>
              <a:t>基于信息化所带来的优势完成</a:t>
            </a:r>
            <a:endParaRPr lang="zh-CN" altLang="en-US" sz="1400" spc="150">
              <a:solidFill>
                <a:schemeClr val="tx1"/>
              </a:solidFill>
              <a:sym typeface="Arial" panose="020B0604020202020204" pitchFamily="34" charset="0"/>
            </a:endParaRPr>
          </a:p>
        </p:txBody>
      </p:sp>
      <p:sp>
        <p:nvSpPr>
          <p:cNvPr id="91" name="文本框 90"/>
          <p:cNvSpPr txBox="1"/>
          <p:nvPr>
            <p:custDataLst>
              <p:tags r:id="rId27"/>
            </p:custDataLst>
          </p:nvPr>
        </p:nvSpPr>
        <p:spPr>
          <a:xfrm>
            <a:off x="8025908" y="2882643"/>
            <a:ext cx="2708986" cy="401105"/>
          </a:xfrm>
          <a:prstGeom prst="rect">
            <a:avLst/>
          </a:prstGeom>
          <a:noFill/>
        </p:spPr>
        <p:txBody>
          <a:bodyPr wrap="square" lIns="90000" tIns="46800" rIns="90000" bIns="0" anchor="b" anchorCtr="0">
            <a:normAutofit fontScale="97500"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000" spc="150">
                <a:solidFill>
                  <a:srgbClr val="E73035"/>
                </a:solidFill>
                <a:sym typeface="Arial" panose="020B0604020202020204" pitchFamily="34" charset="0"/>
              </a:rPr>
              <a:t>车后市场服务平台</a:t>
            </a:r>
            <a:endParaRPr lang="zh-CN" altLang="en-US" sz="2000" spc="150">
              <a:solidFill>
                <a:srgbClr val="E73035"/>
              </a:solidFill>
              <a:sym typeface="Arial" panose="020B0604020202020204" pitchFamily="34" charset="0"/>
            </a:endParaRPr>
          </a:p>
        </p:txBody>
      </p:sp>
      <p:sp>
        <p:nvSpPr>
          <p:cNvPr id="92" name="文本框 91"/>
          <p:cNvSpPr txBox="1"/>
          <p:nvPr>
            <p:custDataLst>
              <p:tags r:id="rId28"/>
            </p:custDataLst>
          </p:nvPr>
        </p:nvSpPr>
        <p:spPr>
          <a:xfrm>
            <a:off x="8025765" y="3427730"/>
            <a:ext cx="3130550" cy="1014730"/>
          </a:xfrm>
          <a:prstGeom prst="rect">
            <a:avLst/>
          </a:prstGeom>
          <a:noFill/>
        </p:spPr>
        <p:txBody>
          <a:bodyPr wrap="square" lIns="90000" tIns="0" rIns="90000" bIns="4680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spc="1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卡车销售平台</a:t>
            </a:r>
            <a:endParaRPr lang="zh-CN" altLang="en-US" sz="1400" spc="15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 spc="1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二手车销售</a:t>
            </a:r>
            <a:r>
              <a:rPr lang="zh-CN" altLang="en-US" sz="1400" spc="150" dirty="0">
                <a:solidFill>
                  <a:schemeClr val="tx1"/>
                </a:solidFill>
                <a:latin typeface="微软雅黑" panose="020B0503020204020204" pitchFamily="34" charset="-122"/>
                <a:sym typeface="+mn-ea"/>
              </a:rPr>
              <a:t>平台</a:t>
            </a:r>
            <a:endParaRPr lang="zh-CN" altLang="en-US" sz="1400" spc="150" dirty="0">
              <a:solidFill>
                <a:schemeClr val="tx1"/>
              </a:solidFill>
              <a:latin typeface="微软雅黑" panose="020B0503020204020204" pitchFamily="34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1400" spc="1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保险</a:t>
            </a:r>
            <a:r>
              <a:rPr lang="en-US" altLang="zh-CN" sz="1400" spc="1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,ETC</a:t>
            </a:r>
            <a:r>
              <a:rPr lang="zh-CN" altLang="en-US" sz="1400" spc="1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销售平台</a:t>
            </a:r>
            <a:endParaRPr lang="zh-CN" altLang="en-US" sz="1400" spc="15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3" name="文本框 92"/>
          <p:cNvSpPr txBox="1"/>
          <p:nvPr>
            <p:custDataLst>
              <p:tags r:id="rId29"/>
            </p:custDataLst>
          </p:nvPr>
        </p:nvSpPr>
        <p:spPr>
          <a:xfrm>
            <a:off x="8025908" y="4727395"/>
            <a:ext cx="2708986" cy="401105"/>
          </a:xfrm>
          <a:prstGeom prst="rect">
            <a:avLst/>
          </a:prstGeom>
          <a:noFill/>
        </p:spPr>
        <p:txBody>
          <a:bodyPr wrap="square" lIns="90000" tIns="46800" rIns="90000" bIns="0" anchor="b" anchorCtr="0">
            <a:normAutofit fontScale="90000"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000" spc="150">
                <a:solidFill>
                  <a:srgbClr val="E73035"/>
                </a:solidFill>
                <a:sym typeface="Arial" panose="020B0604020202020204" pitchFamily="34" charset="0"/>
              </a:rPr>
              <a:t>配套平台延伸发展</a:t>
            </a:r>
            <a:endParaRPr lang="zh-CN" altLang="en-US" sz="2000" spc="150">
              <a:solidFill>
                <a:srgbClr val="E73035"/>
              </a:solidFill>
              <a:sym typeface="Arial" panose="020B0604020202020204" pitchFamily="34" charset="0"/>
            </a:endParaRPr>
          </a:p>
        </p:txBody>
      </p:sp>
      <p:sp>
        <p:nvSpPr>
          <p:cNvPr id="94" name="文本框 93"/>
          <p:cNvSpPr txBox="1"/>
          <p:nvPr>
            <p:custDataLst>
              <p:tags r:id="rId30"/>
            </p:custDataLst>
          </p:nvPr>
        </p:nvSpPr>
        <p:spPr>
          <a:xfrm>
            <a:off x="8025765" y="5342255"/>
            <a:ext cx="2708910" cy="1043305"/>
          </a:xfrm>
          <a:prstGeom prst="rect">
            <a:avLst/>
          </a:prstGeom>
          <a:noFill/>
        </p:spPr>
        <p:txBody>
          <a:bodyPr wrap="square" lIns="90000" tIns="0" rIns="90000" bIns="46800">
            <a:normAutofit lnSpcReduction="10000"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spc="1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机械租赁平台：解决车辆、机械设备租赁问题</a:t>
            </a:r>
            <a:endParaRPr lang="zh-CN" altLang="en-US" sz="1400" spc="15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标题 3"/>
          <p:cNvSpPr txBox="1"/>
          <p:nvPr>
            <p:custDataLst>
              <p:tags r:id="rId31"/>
            </p:custDataLst>
          </p:nvPr>
        </p:nvSpPr>
        <p:spPr>
          <a:xfrm>
            <a:off x="838200" y="259081"/>
            <a:ext cx="10515600" cy="98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3600" b="1" spc="300" dirty="0">
                <a:solidFill>
                  <a:srgbClr val="E730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建设的目标与延伸</a:t>
            </a:r>
            <a:endParaRPr lang="zh-CN" altLang="en-US" sz="3600" b="1" spc="300" dirty="0">
              <a:solidFill>
                <a:srgbClr val="E7303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32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-12700"/>
            <a:ext cx="12192000" cy="68707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0-1" fmla="*/ 6248400 w 12192000"/>
              <a:gd name="connsiteY0-2" fmla="*/ 0 h 6870700"/>
              <a:gd name="connsiteX1-3" fmla="*/ 12192000 w 12192000"/>
              <a:gd name="connsiteY1-4" fmla="*/ 12700 h 6870700"/>
              <a:gd name="connsiteX2-5" fmla="*/ 12192000 w 12192000"/>
              <a:gd name="connsiteY2-6" fmla="*/ 6870700 h 6870700"/>
              <a:gd name="connsiteX3-7" fmla="*/ 0 w 12192000"/>
              <a:gd name="connsiteY3-8" fmla="*/ 6870700 h 6870700"/>
              <a:gd name="connsiteX4-9" fmla="*/ 6248400 w 12192000"/>
              <a:gd name="connsiteY4-10" fmla="*/ 0 h 68707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2192000" h="6870700">
                <a:moveTo>
                  <a:pt x="6248400" y="0"/>
                </a:moveTo>
                <a:lnTo>
                  <a:pt x="12192000" y="12700"/>
                </a:lnTo>
                <a:lnTo>
                  <a:pt x="12192000" y="6870700"/>
                </a:lnTo>
                <a:lnTo>
                  <a:pt x="0" y="6870700"/>
                </a:lnTo>
                <a:lnTo>
                  <a:pt x="6248400" y="0"/>
                </a:lnTo>
                <a:close/>
              </a:path>
            </a:pathLst>
          </a:custGeom>
          <a:solidFill>
            <a:srgbClr val="E730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5604" name="文本框 67"/>
          <p:cNvSpPr txBox="1"/>
          <p:nvPr/>
        </p:nvSpPr>
        <p:spPr>
          <a:xfrm>
            <a:off x="6714173" y="3345815"/>
            <a:ext cx="5059680" cy="30460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 eaLnBrk="1" hangingPunct="1"/>
            <a:r>
              <a:rPr lang="zh-CN" altLang="en-US" sz="9600" b="1" dirty="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汇报完毕</a:t>
            </a:r>
            <a:endParaRPr lang="zh-CN" altLang="en-US" sz="9600" b="1" dirty="0">
              <a:solidFill>
                <a:schemeClr val="bg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  <a:p>
            <a:pPr algn="l" eaLnBrk="1" hangingPunct="1"/>
            <a:r>
              <a:rPr lang="zh-CN" altLang="en-US" sz="9600" b="1" dirty="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感谢聆听</a:t>
            </a:r>
            <a:endParaRPr lang="zh-CN" altLang="en-US" sz="9600" b="1" dirty="0">
              <a:solidFill>
                <a:schemeClr val="bg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矩形 5"/>
          <p:cNvSpPr/>
          <p:nvPr/>
        </p:nvSpPr>
        <p:spPr>
          <a:xfrm>
            <a:off x="1588" y="-36512"/>
            <a:ext cx="6248400" cy="691515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0-1" fmla="*/ 6248400 w 12192000"/>
              <a:gd name="connsiteY0-2" fmla="*/ 0 h 6870700"/>
              <a:gd name="connsiteX1-3" fmla="*/ 12192000 w 12192000"/>
              <a:gd name="connsiteY1-4" fmla="*/ 12700 h 6870700"/>
              <a:gd name="connsiteX2-5" fmla="*/ 12192000 w 12192000"/>
              <a:gd name="connsiteY2-6" fmla="*/ 6870700 h 6870700"/>
              <a:gd name="connsiteX3-7" fmla="*/ 0 w 12192000"/>
              <a:gd name="connsiteY3-8" fmla="*/ 6870700 h 6870700"/>
              <a:gd name="connsiteX4-9" fmla="*/ 6248400 w 12192000"/>
              <a:gd name="connsiteY4-10" fmla="*/ 0 h 6870700"/>
              <a:gd name="connsiteX0-11" fmla="*/ 6248400 w 12192000"/>
              <a:gd name="connsiteY0-12" fmla="*/ 0 h 6870700"/>
              <a:gd name="connsiteX1-13" fmla="*/ 12192000 w 12192000"/>
              <a:gd name="connsiteY1-14" fmla="*/ 6870700 h 6870700"/>
              <a:gd name="connsiteX2-15" fmla="*/ 0 w 12192000"/>
              <a:gd name="connsiteY2-16" fmla="*/ 6870700 h 6870700"/>
              <a:gd name="connsiteX3-17" fmla="*/ 6248400 w 12192000"/>
              <a:gd name="connsiteY3-18" fmla="*/ 0 h 6870700"/>
              <a:gd name="connsiteX0-19" fmla="*/ 6248400 w 6248400"/>
              <a:gd name="connsiteY0-20" fmla="*/ 0 h 6914242"/>
              <a:gd name="connsiteX1-21" fmla="*/ 1596572 w 6248400"/>
              <a:gd name="connsiteY1-22" fmla="*/ 6914242 h 6914242"/>
              <a:gd name="connsiteX2-23" fmla="*/ 0 w 6248400"/>
              <a:gd name="connsiteY2-24" fmla="*/ 6870700 h 6914242"/>
              <a:gd name="connsiteX3-25" fmla="*/ 6248400 w 6248400"/>
              <a:gd name="connsiteY3-26" fmla="*/ 0 h 691424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6248400" h="6914242">
                <a:moveTo>
                  <a:pt x="6248400" y="0"/>
                </a:moveTo>
                <a:lnTo>
                  <a:pt x="1596572" y="6914242"/>
                </a:lnTo>
                <a:lnTo>
                  <a:pt x="0" y="6870700"/>
                </a:lnTo>
                <a:lnTo>
                  <a:pt x="6248400" y="0"/>
                </a:lnTo>
                <a:close/>
              </a:path>
            </a:pathLst>
          </a:custGeom>
          <a:solidFill>
            <a:srgbClr val="BA39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703888" y="-1077912"/>
            <a:ext cx="536575" cy="536575"/>
          </a:xfrm>
          <a:prstGeom prst="rect">
            <a:avLst/>
          </a:prstGeom>
          <a:solidFill>
            <a:srgbClr val="BA39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454775" y="-1077912"/>
            <a:ext cx="536575" cy="536575"/>
          </a:xfrm>
          <a:prstGeom prst="rect">
            <a:avLst/>
          </a:prstGeom>
          <a:solidFill>
            <a:srgbClr val="E730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082" name="文本框 14"/>
          <p:cNvSpPr txBox="1"/>
          <p:nvPr/>
        </p:nvSpPr>
        <p:spPr>
          <a:xfrm>
            <a:off x="1053465" y="331788"/>
            <a:ext cx="2011680" cy="6451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zh-CN" sz="36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sym typeface="Arial" panose="020B0604020202020204" pitchFamily="34" charset="0"/>
              </a:rPr>
              <a:t>京卡物联</a:t>
            </a:r>
            <a:endParaRPr lang="zh-CN" sz="3600" b="1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2" name="图片 1" descr="10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46050" y="200660"/>
            <a:ext cx="907415" cy="90741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PLACING_PICTURE_USER_VIEWPORT" val="{&quot;height&quot;:1429,&quot;width&quot;:1429}"/>
</p:tagLst>
</file>

<file path=ppt/tags/tag12.xml><?xml version="1.0" encoding="utf-8"?>
<p:tagLst xmlns:p="http://schemas.openxmlformats.org/presentationml/2006/main">
  <p:tag name="KSO_WM_BEAUTIFY_FLAG" val="#wm#"/>
  <p:tag name="KSO_WM_TEMPLATE_CATEGORY" val="diagram"/>
  <p:tag name="KSO_WM_TEMPLATE_INDEX" val="20207388"/>
  <p:tag name="KSO_WM_SLIDE_BACKGROUND" val="[&quot;navigation&quot;]"/>
  <p:tag name="KSO_WM_SLIDE_RATIO" val="1.777778"/>
  <p:tag name="KSO_WM_CHIP_INFOS" val="{&quot;layout_type&quot;:&quot;topbottom&quot;,&quot;tags&quot;:{&quot;style&quot;:[&quot;商务&quot;,&quot;简约&quot;,&quot;文艺清新&quot;,&quot;中国风&quot;,&quot;卡通&quot;,&quot;欧美风&quot;,&quot;黑板风&quot;,&quot;渐变风&quot;,&quot;党政风&quot;]},&quot;slide_type&quot;:[&quot;text&quot;],&quot;aspect_ratio&quot;:&quot;16:9&quot;}"/>
  <p:tag name="KSO_WM_CHIP_XID" val="5ecf7885ddc3daf3fef3fc22"/>
  <p:tag name="KSO_WM_CHIP_FILLPROP" val="[[{&quot;fill_id&quot;:&quot;722accd572074b41a2d4cf8c733c9957&quot;,&quot;fill_align&quot;:&quot;cm&quot;,&quot;text_align&quot;:&quot;lm&quot;,&quot;text_direction&quot;:&quot;horizontal&quot;,&quot;chip_types&quot;:[&quot;header&quot;]},{&quot;fill_id&quot;:&quot;164c300f690d423ab1b6e3b65edb0bf9&quot;,&quot;fill_align&quot;:&quot;rm&quot;,&quot;text_align&quot;:&quot;lm&quot;,&quot;text_direction&quot;:&quot;horizontal&quot;,&quot;chip_types&quot;:[&quot;pictext&quot;,&quot;text&quot;,&quot;picture&quot;,&quot;chart&quot;,&quot;table&quot;,&quot;video&quot;],&quot;support_features&quot;:[&quot;collage&quot;]},{&quot;fill_id&quot;:&quot;e836bed5e59843b5bc0179a1591ebf37&quot;,&quot;fill_align&quot;:&quot;lm&quot;,&quot;text_align&quot;:&quot;lm&quot;,&quot;text_direction&quot;:&quot;horizontal&quot;,&quot;chip_types&quot;:[&quot;diagram&quot;,&quot;pictext&quot;,&quot;text&quot;,&quot;picture&quot;,&quot;chart&quot;,&quot;table&quot;,&quot;video&quot;],&quot;support_features&quot;:[&quot;collage&quot;]}],[{&quot;fill_id&quot;:&quot;722accd572074b41a2d4cf8c733c9957&quot;,&quot;fill_align&quot;:&quot;cm&quot;,&quot;text_align&quot;:&quot;lm&quot;,&quot;text_direction&quot;:&quot;horizontal&quot;,&quot;chip_types&quot;:[&quot;header&quot;]},{&quot;fill_id&quot;:&quot;164c300f690d423ab1b6e3b65edb0bf9&quot;,&quot;fill_align&quot;:&quot;rm&quot;,&quot;text_align&quot;:&quot;lm&quot;,&quot;text_direction&quot;:&quot;horizontal&quot;,&quot;chip_types&quot;:[&quot;diagram&quot;,&quot;picture&quot;],&quot;support_features&quot;:[&quot;collage&quot;]},{&quot;fill_id&quot;:&quot;e836bed5e59843b5bc0179a1591ebf37&quot;,&quot;fill_align&quot;:&quot;lm&quot;,&quot;text_align&quot;:&quot;lm&quot;,&quot;text_direction&quot;:&quot;horizontal&quot;,&quot;chip_types&quot;:[&quot;pictext&quot;,&quot;text&quot;,&quot;picture&quot;,&quot;chart&quot;,&quot;table&quot;,&quot;video&quot;],&quot;support_features&quot;:[&quot;collage&quot;]}]]"/>
  <p:tag name="KSO_WM_SLIDE_ID" val="diagram20207388_1"/>
  <p:tag name="KSO_WM_TEMPLATE_SUBCATEGORY" val="21"/>
  <p:tag name="KSO_WM_TEMPLATE_MASTER_TYPE" val="0"/>
  <p:tag name="KSO_WM_TEMPLATE_COLOR_TYPE" val="1"/>
  <p:tag name="KSO_WM_SLIDE_TYPE" val="text"/>
  <p:tag name="KSO_WM_SLIDE_SUBTYPE" val="pureTxt"/>
  <p:tag name="KSO_WM_SLIDE_ITEM_CNT" val="0"/>
  <p:tag name="KSO_WM_SLIDE_INDEX" val="1"/>
  <p:tag name="KSO_WM_SLIDE_SIZE" val="960*444"/>
  <p:tag name="KSO_WM_SLIDE_POSITION" val="0*0"/>
  <p:tag name="KSO_WM_TAG_VERSION" val="1.0"/>
  <p:tag name="KSO_WM_SLIDE_LAYOUT" val="a_f"/>
  <p:tag name="KSO_WM_SLIDE_LAYOUT_CNT" val="1_2"/>
  <p:tag name="KSO_WM_CHIP_GROUPID" val="5ed8bf58afe44fab1839c20c"/>
  <p:tag name="KSO_WM_SLIDE_BK_DARK_LIGHT" val="2"/>
  <p:tag name="KSO_WM_SLIDE_BACKGROUND_TYPE" val="navigation"/>
  <p:tag name="KSO_WM_SLIDE_SUPPORT_FEATURE_TYPE" val="0"/>
  <p:tag name="KSO_WM_TEMPLATE_ASSEMBLE_XID" val="5eecbaf6a758c1ec0b708b3b"/>
  <p:tag name="KSO_WM_TEMPLATE_ASSEMBLE_GROUPID" val="5eecbaf6a758c1ec0b708b3b"/>
  <p:tag name="KSO_WM_SLIDE_LAYOUT_INFO" val="{&quot;id&quot;:&quot;2020-06-19T21:18:52&quot;,&quot;maxSize&quot;:{&quot;size1&quot;:13.300000000000001},&quot;minSize&quot;:{&quot;size1&quot;:13.300000000000001},&quot;normalSize&quot;:{&quot;size1&quot;:13.300000000000001},&quot;subLayout&quot;:[{&quot;backgroundInfo&quot;:[{&quot;bottom&quot;:0,&quot;bottomAbs&quot;:false,&quot;left&quot;:0,&quot;leftAbs&quot;:false,&quot;right&quot;:0,&quot;rightAbs&quot;:false,&quot;top&quot;:0,&quot;topAbs&quot;:false,&quot;type&quot;:&quot;navigation&quot;}],&quot;id&quot;:&quot;2020-06-19T21:18:52&quot;,&quot;margin&quot;:{&quot;bottom&quot;:0.42300000786781311,&quot;left&quot;:0.84700000286102295,&quot;right&quot;:0.84700000286102295,&quot;top&quot;:0.42300000786781311},&quot;type&quot;:0},{&quot;direction&quot;:1,&quot;id&quot;:&quot;2020-06-19T21:18:52&quot;,&quot;maxSize&quot;:{&quot;size1&quot;:53.757678643477263},&quot;minSize&quot;:{&quot;size1&quot;:41.157678643477269},&quot;normalSize&quot;:{&quot;size1&quot;:41.207678643477266},&quot;subLayout&quot;:[{&quot;id&quot;:&quot;2020-06-19T21:18:52&quot;,&quot;margin&quot;:{&quot;bottom&quot;:1.6929999589920044,&quot;left&quot;:1.6929999589920044,&quot;right&quot;:0,&quot;top&quot;:0.84700000286102295},&quot;type&quot;:0},{&quot;id&quot;:&quot;2020-06-19T21:18:52&quot;,&quot;margin&quot;:{&quot;bottom&quot;:1.6929999589920044,&quot;left&quot;:1.6670000553131104,&quot;right&quot;:1.6929999589920044,&quot;top&quot;:0.84700000286102295},&quot;type&quot;:0}],&quot;type&quot;:0}],&quot;type&quot;:0}"/>
  <p:tag name="KSO_WM_SPECIAL_SOURCE" val="bdnull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5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a"/>
  <p:tag name="KSO_WM_UNIT_INDEX" val="1"/>
  <p:tag name="KSO_WM_UNIT_ID" val="diagram20199381_4*a*1"/>
  <p:tag name="KSO_WM_TEMPLATE_CATEGORY" val="diagram"/>
  <p:tag name="KSO_WM_TEMPLATE_INDEX" val="20199381"/>
  <p:tag name="KSO_WM_UNIT_LAYERLEVEL" val="1"/>
  <p:tag name="KSO_WM_TAG_VERSION" val="1.0"/>
  <p:tag name="KSO_WM_BEAUTIFY_FLAG" val="#wm#"/>
  <p:tag name="KSO_WM_UNIT_PRESET_TEXT" val="项目进展节奏"/>
  <p:tag name="KSO_WM_UNIT_USESOURCEFORMAT_APPLY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i"/>
  <p:tag name="KSO_WM_UNIT_INDEX" val="1"/>
  <p:tag name="KSO_WM_UNIT_ID" val="diagram20199381_4*i*1"/>
  <p:tag name="KSO_WM_TEMPLATE_CATEGORY" val="diagram"/>
  <p:tag name="KSO_WM_TEMPLATE_INDEX" val="20199381"/>
  <p:tag name="KSO_WM_UNIT_LAYERLEVEL" val="1"/>
  <p:tag name="KSO_WM_TAG_VERSION" val="1.0"/>
  <p:tag name="KSO_WM_BEAUTIFY_FLAG" val="#wm#"/>
  <p:tag name="KSO_WM_UNIT_USESOURCEFORMAT_APPLY" val="1"/>
  <p:tag name="KSO_WM_UNIT_FILL_FORE_SCHEMECOLOR_INDEX_BRIGHTNESS" val="-0.15"/>
  <p:tag name="KSO_WM_UNIT_FILL_FORE_SCHEMECOLOR_INDEX" val="14"/>
  <p:tag name="KSO_WM_UNIT_FILL_TYPE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i"/>
  <p:tag name="KSO_WM_UNIT_INDEX" val="2"/>
  <p:tag name="KSO_WM_UNIT_ID" val="diagram20199381_4*i*2"/>
  <p:tag name="KSO_WM_TEMPLATE_CATEGORY" val="diagram"/>
  <p:tag name="KSO_WM_TEMPLATE_INDEX" val="20199381"/>
  <p:tag name="KSO_WM_UNIT_LAYERLEVEL" val="1"/>
  <p:tag name="KSO_WM_TAG_VERSION" val="1.0"/>
  <p:tag name="KSO_WM_BEAUTIFY_FLAG" val="#wm#"/>
  <p:tag name="KSO_WM_UNIT_USESOURCEFORMAT_APPLY" val="1"/>
  <p:tag name="KSO_WM_UNIT_FILL_FORE_SCHEMECOLOR_INDEX_BRIGHTNESS" val="-0.15"/>
  <p:tag name="KSO_WM_UNIT_FILL_FORE_SCHEMECOLOR_INDEX" val="14"/>
  <p:tag name="KSO_WM_UNIT_FILL_TYPE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i"/>
  <p:tag name="KSO_WM_UNIT_INDEX" val="3"/>
  <p:tag name="KSO_WM_UNIT_ID" val="diagram20199381_4*i*3"/>
  <p:tag name="KSO_WM_TEMPLATE_CATEGORY" val="diagram"/>
  <p:tag name="KSO_WM_TEMPLATE_INDEX" val="20199381"/>
  <p:tag name="KSO_WM_UNIT_LAYERLEVEL" val="1"/>
  <p:tag name="KSO_WM_TAG_VERSION" val="1.0"/>
  <p:tag name="KSO_WM_BEAUTIFY_FLAG" val="#wm#"/>
  <p:tag name="KSO_WM_UNIT_USESOURCEFORMAT_APPLY" val="1"/>
  <p:tag name="KSO_WM_UNIT_FILL_FORE_SCHEMECOLOR_INDEX_BRIGHTNESS" val="-0.15"/>
  <p:tag name="KSO_WM_UNIT_FILL_FORE_SCHEMECOLOR_INDEX" val="14"/>
  <p:tag name="KSO_WM_UNIT_FILL_TYPE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i"/>
  <p:tag name="KSO_WM_UNIT_INDEX" val="4"/>
  <p:tag name="KSO_WM_UNIT_ID" val="diagram20199381_4*i*4"/>
  <p:tag name="KSO_WM_TEMPLATE_CATEGORY" val="diagram"/>
  <p:tag name="KSO_WM_TEMPLATE_INDEX" val="20199381"/>
  <p:tag name="KSO_WM_UNIT_LAYERLEVEL" val="1"/>
  <p:tag name="KSO_WM_TAG_VERSION" val="1.0"/>
  <p:tag name="KSO_WM_BEAUTIFY_FLAG" val="#wm#"/>
  <p:tag name="KSO_WM_UNIT_USESOURCEFORMAT_APPLY" val="1"/>
  <p:tag name="KSO_WM_UNIT_FILL_FORE_SCHEMECOLOR_INDEX_BRIGHTNESS" val="-0.15"/>
  <p:tag name="KSO_WM_UNIT_FILL_FORE_SCHEMECOLOR_INDEX" val="14"/>
  <p:tag name="KSO_WM_UNIT_FILL_TYPE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i"/>
  <p:tag name="KSO_WM_UNIT_INDEX" val="5"/>
  <p:tag name="KSO_WM_UNIT_ID" val="diagram20199381_4*i*5"/>
  <p:tag name="KSO_WM_TEMPLATE_CATEGORY" val="diagram"/>
  <p:tag name="KSO_WM_TEMPLATE_INDEX" val="20199381"/>
  <p:tag name="KSO_WM_UNIT_LAYERLEVEL" val="1"/>
  <p:tag name="KSO_WM_TAG_VERSION" val="1.0"/>
  <p:tag name="KSO_WM_BEAUTIFY_FLAG" val="#wm#"/>
  <p:tag name="KSO_WM_UNIT_USESOURCEFORMAT_APPLY" val="1"/>
  <p:tag name="KSO_WM_UNIT_FILL_FORE_SCHEMECOLOR_INDEX_BRIGHTNESS" val="-0.15"/>
  <p:tag name="KSO_WM_UNIT_FILL_FORE_SCHEMECOLOR_INDEX" val="14"/>
  <p:tag name="KSO_WM_UNIT_FILL_TYPE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i"/>
  <p:tag name="KSO_WM_UNIT_INDEX" val="6"/>
  <p:tag name="KSO_WM_UNIT_ID" val="diagram20199381_4*i*6"/>
  <p:tag name="KSO_WM_TEMPLATE_CATEGORY" val="diagram"/>
  <p:tag name="KSO_WM_TEMPLATE_INDEX" val="20199381"/>
  <p:tag name="KSO_WM_UNIT_LAYERLEVEL" val="1"/>
  <p:tag name="KSO_WM_TAG_VERSION" val="1.0"/>
  <p:tag name="KSO_WM_BEAUTIFY_FLAG" val="#wm#"/>
  <p:tag name="KSO_WM_UNIT_USESOURCEFORMAT_APPLY" val="1"/>
  <p:tag name="KSO_WM_UNIT_FILL_FORE_SCHEMECOLOR_INDEX_BRIGHTNESS" val="-0.15"/>
  <p:tag name="KSO_WM_UNIT_FILL_FORE_SCHEMECOLOR_INDEX" val="14"/>
  <p:tag name="KSO_WM_UNIT_FILL_TYPE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2"/>
  <p:tag name="KSO_WM_UNIT_ID" val="diagram20199381_4*m_h_i*1_1_2"/>
  <p:tag name="KSO_WM_TEMPLATE_CATEGORY" val="diagram"/>
  <p:tag name="KSO_WM_TEMPLATE_INDEX" val="20199381"/>
  <p:tag name="KSO_WM_UNIT_LAYERLEVEL" val="1_1_1"/>
  <p:tag name="KSO_WM_TAG_VERSION" val="1.0"/>
  <p:tag name="KSO_WM_BEAUTIFY_FLAG" val="#wm#"/>
  <p:tag name="KSO_WM_UNIT_USESOURCEFORMAT_APPLY" val="1"/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1"/>
  <p:tag name="KSO_WM_UNIT_ID" val="diagram20199381_4*m_h_i*1_1_1"/>
  <p:tag name="KSO_WM_TEMPLATE_CATEGORY" val="diagram"/>
  <p:tag name="KSO_WM_TEMPLATE_INDEX" val="20199381"/>
  <p:tag name="KSO_WM_UNIT_LAYERLEVEL" val="1_1_1"/>
  <p:tag name="KSO_WM_TAG_VERSION" val="1.0"/>
  <p:tag name="KSO_WM_BEAUTIFY_FLAG" val="#wm#"/>
  <p:tag name="KSO_WM_UNIT_USESOURCEFORMAT_APPLY" val="1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1_1"/>
  <p:tag name="KSO_WM_UNIT_ID" val="diagram20199381_4*m_h_a*1_1_1"/>
  <p:tag name="KSO_WM_TEMPLATE_CATEGORY" val="diagram"/>
  <p:tag name="KSO_WM_TEMPLATE_INDEX" val="20199381"/>
  <p:tag name="KSO_WM_UNIT_LAYERLEVEL" val="1_1_1"/>
  <p:tag name="KSO_WM_TAG_VERSION" val="1.0"/>
  <p:tag name="KSO_WM_BEAUTIFY_FLAG" val="#wm#"/>
  <p:tag name="KSO_WM_UNIT_PRESET_TEXT" val="第一阶段&#10;(2015-2016年中)"/>
  <p:tag name="KSO_WM_UNIT_USESOURCEFORMAT_APPLY" val="1"/>
  <p:tag name="KSO_WM_UNIT_TEXT_FILL_FORE_SCHEMECOLOR_INDEX_BRIGHTNESS" val="0"/>
  <p:tag name="KSO_WM_UNIT_TEXT_FILL_FORE_SCHEMECOLOR_INDEX" val="14"/>
  <p:tag name="KSO_WM_UNIT_TEXT_FILL_TYPE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2"/>
  <p:tag name="KSO_WM_UNIT_ID" val="diagram20199381_4*m_h_i*1_2_2"/>
  <p:tag name="KSO_WM_TEMPLATE_CATEGORY" val="diagram"/>
  <p:tag name="KSO_WM_TEMPLATE_INDEX" val="20199381"/>
  <p:tag name="KSO_WM_UNIT_LAYERLEVEL" val="1_1_1"/>
  <p:tag name="KSO_WM_TAG_VERSION" val="1.0"/>
  <p:tag name="KSO_WM_BEAUTIFY_FLAG" val="#wm#"/>
  <p:tag name="KSO_WM_UNIT_USESOURCEFORMAT_APPLY" val="1"/>
  <p:tag name="KSO_WM_UNIT_LINE_FORE_SCHEMECOLOR_INDEX_BRIGHTNESS" val="0.4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1"/>
  <p:tag name="KSO_WM_UNIT_ID" val="diagram20199381_4*m_h_i*1_2_1"/>
  <p:tag name="KSO_WM_TEMPLATE_CATEGORY" val="diagram"/>
  <p:tag name="KSO_WM_TEMPLATE_INDEX" val="20199381"/>
  <p:tag name="KSO_WM_UNIT_LAYERLEVEL" val="1_1_1"/>
  <p:tag name="KSO_WM_TAG_VERSION" val="1.0"/>
  <p:tag name="KSO_WM_BEAUTIFY_FLAG" val="#wm#"/>
  <p:tag name="KSO_WM_UNIT_USESOURCEFORMAT_APPLY" val="1"/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2_1"/>
  <p:tag name="KSO_WM_UNIT_ID" val="diagram20199381_4*m_h_a*1_2_1"/>
  <p:tag name="KSO_WM_TEMPLATE_CATEGORY" val="diagram"/>
  <p:tag name="KSO_WM_TEMPLATE_INDEX" val="20199381"/>
  <p:tag name="KSO_WM_UNIT_LAYERLEVEL" val="1_1_1"/>
  <p:tag name="KSO_WM_TAG_VERSION" val="1.0"/>
  <p:tag name="KSO_WM_BEAUTIFY_FLAG" val="#wm#"/>
  <p:tag name="KSO_WM_UNIT_PRESET_TEXT" val="第二阶段&#10;(2016-2017年中)"/>
  <p:tag name="KSO_WM_UNIT_USESOURCEFORMAT_APPLY" val="1"/>
  <p:tag name="KSO_WM_UNIT_TEXT_FILL_FORE_SCHEMECOLOR_INDEX_BRIGHTNESS" val="0"/>
  <p:tag name="KSO_WM_UNIT_TEXT_FILL_FORE_SCHEMECOLOR_INDEX" val="14"/>
  <p:tag name="KSO_WM_UNIT_TEXT_FILL_TYPE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2"/>
  <p:tag name="KSO_WM_UNIT_ID" val="diagram20199381_4*m_h_i*1_3_2"/>
  <p:tag name="KSO_WM_TEMPLATE_CATEGORY" val="diagram"/>
  <p:tag name="KSO_WM_TEMPLATE_INDEX" val="20199381"/>
  <p:tag name="KSO_WM_UNIT_LAYERLEVEL" val="1_1_1"/>
  <p:tag name="KSO_WM_TAG_VERSION" val="1.0"/>
  <p:tag name="KSO_WM_BEAUTIFY_FLAG" val="#wm#"/>
  <p:tag name="KSO_WM_UNIT_USESOURCEFORMAT_APPLY" val="1"/>
  <p:tag name="KSO_WM_UNIT_LINE_FORE_SCHEMECOLOR_INDEX_BRIGHTNESS" val="0"/>
  <p:tag name="KSO_WM_UNIT_LINE_FORE_SCHEMECOLOR_INDEX" val="7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1"/>
  <p:tag name="KSO_WM_UNIT_ID" val="diagram20199381_4*m_h_i*1_3_1"/>
  <p:tag name="KSO_WM_TEMPLATE_CATEGORY" val="diagram"/>
  <p:tag name="KSO_WM_TEMPLATE_INDEX" val="20199381"/>
  <p:tag name="KSO_WM_UNIT_LAYERLEVEL" val="1_1_1"/>
  <p:tag name="KSO_WM_TAG_VERSION" val="1.0"/>
  <p:tag name="KSO_WM_BEAUTIFY_FLAG" val="#wm#"/>
  <p:tag name="KSO_WM_UNIT_USESOURCEFORMAT_APPLY" val="1"/>
  <p:tag name="KSO_WM_UNIT_FILL_FORE_SCHEMECOLOR_INDEX_BRIGHTNESS" val="0"/>
  <p:tag name="KSO_WM_UNIT_FILL_FORE_SCHEMECOLOR_INDEX" val="7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3_1"/>
  <p:tag name="KSO_WM_UNIT_ID" val="diagram20199381_4*m_h_a*1_3_1"/>
  <p:tag name="KSO_WM_TEMPLATE_CATEGORY" val="diagram"/>
  <p:tag name="KSO_WM_TEMPLATE_INDEX" val="20199381"/>
  <p:tag name="KSO_WM_UNIT_LAYERLEVEL" val="1_1_1"/>
  <p:tag name="KSO_WM_TAG_VERSION" val="1.0"/>
  <p:tag name="KSO_WM_BEAUTIFY_FLAG" val="#wm#"/>
  <p:tag name="KSO_WM_UNIT_PRESET_TEXT" val="第三阶段&#10;(2017-2018年中)"/>
  <p:tag name="KSO_WM_UNIT_USESOURCEFORMAT_APPLY" val="1"/>
  <p:tag name="KSO_WM_UNIT_TEXT_FILL_FORE_SCHEMECOLOR_INDEX_BRIGHTNESS" val="0"/>
  <p:tag name="KSO_WM_UNIT_TEXT_FILL_FORE_SCHEMECOLOR_INDEX" val="14"/>
  <p:tag name="KSO_WM_UNIT_TEXT_FILL_TYPE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2"/>
  <p:tag name="KSO_WM_UNIT_ID" val="diagram20199381_4*m_h_i*1_4_2"/>
  <p:tag name="KSO_WM_TEMPLATE_CATEGORY" val="diagram"/>
  <p:tag name="KSO_WM_TEMPLATE_INDEX" val="20199381"/>
  <p:tag name="KSO_WM_UNIT_LAYERLEVEL" val="1_1_1"/>
  <p:tag name="KSO_WM_TAG_VERSION" val="1.0"/>
  <p:tag name="KSO_WM_BEAUTIFY_FLAG" val="#wm#"/>
  <p:tag name="KSO_WM_UNIT_USESOURCEFORMAT_APPLY" val="1"/>
  <p:tag name="KSO_WM_UNIT_LINE_FORE_SCHEMECOLOR_INDEX_BRIGHTNESS" val="0"/>
  <p:tag name="KSO_WM_UNIT_LINE_FORE_SCHEMECOLOR_INDEX" val="8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1"/>
  <p:tag name="KSO_WM_UNIT_ID" val="diagram20199381_4*m_h_i*1_4_1"/>
  <p:tag name="KSO_WM_TEMPLATE_CATEGORY" val="diagram"/>
  <p:tag name="KSO_WM_TEMPLATE_INDEX" val="20199381"/>
  <p:tag name="KSO_WM_UNIT_LAYERLEVEL" val="1_1_1"/>
  <p:tag name="KSO_WM_TAG_VERSION" val="1.0"/>
  <p:tag name="KSO_WM_BEAUTIFY_FLAG" val="#wm#"/>
  <p:tag name="KSO_WM_UNIT_USESOURCEFORMAT_APPLY" val="1"/>
  <p:tag name="KSO_WM_UNIT_FILL_FORE_SCHEMECOLOR_INDEX_BRIGHTNESS" val="0"/>
  <p:tag name="KSO_WM_UNIT_FILL_FORE_SCHEMECOLOR_INDEX" val="8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4_1"/>
  <p:tag name="KSO_WM_UNIT_ID" val="diagram20199381_4*m_h_a*1_4_1"/>
  <p:tag name="KSO_WM_TEMPLATE_CATEGORY" val="diagram"/>
  <p:tag name="KSO_WM_TEMPLATE_INDEX" val="20199381"/>
  <p:tag name="KSO_WM_UNIT_LAYERLEVEL" val="1_1_1"/>
  <p:tag name="KSO_WM_TAG_VERSION" val="1.0"/>
  <p:tag name="KSO_WM_BEAUTIFY_FLAG" val="#wm#"/>
  <p:tag name="KSO_WM_UNIT_PRESET_TEXT" val="第四阶段&#10;(2018-2019年中)"/>
  <p:tag name="KSO_WM_UNIT_USESOURCEFORMAT_APPLY" val="1"/>
  <p:tag name="KSO_WM_UNIT_TEXT_FILL_FORE_SCHEMECOLOR_INDEX_BRIGHTNESS" val="0"/>
  <p:tag name="KSO_WM_UNIT_TEXT_FILL_FORE_SCHEMECOLOR_INDEX" val="14"/>
  <p:tag name="KSO_WM_UNIT_TEXT_FILL_TYPE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5_1"/>
  <p:tag name="KSO_WM_UNIT_ID" val="diagram20199381_4*m_h_i*1_5_1"/>
  <p:tag name="KSO_WM_TEMPLATE_CATEGORY" val="diagram"/>
  <p:tag name="KSO_WM_TEMPLATE_INDEX" val="20199381"/>
  <p:tag name="KSO_WM_UNIT_LAYERLEVEL" val="1_1_1"/>
  <p:tag name="KSO_WM_TAG_VERSION" val="1.0"/>
  <p:tag name="KSO_WM_BEAUTIFY_FLAG" val="#wm#"/>
  <p:tag name="KSO_WM_UNIT_USESOURCEFORMAT_APPLY" val="1"/>
  <p:tag name="KSO_WM_UNIT_LINE_FORE_SCHEMECOLOR_INDEX_BRIGHTNESS" val="0"/>
  <p:tag name="KSO_WM_UNIT_LINE_FORE_SCHEMECOLOR_INDEX" val="9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5_2"/>
  <p:tag name="KSO_WM_UNIT_ID" val="diagram20199381_4*m_h_i*1_5_2"/>
  <p:tag name="KSO_WM_TEMPLATE_CATEGORY" val="diagram"/>
  <p:tag name="KSO_WM_TEMPLATE_INDEX" val="20199381"/>
  <p:tag name="KSO_WM_UNIT_LAYERLEVEL" val="1_1_1"/>
  <p:tag name="KSO_WM_TAG_VERSION" val="1.0"/>
  <p:tag name="KSO_WM_BEAUTIFY_FLAG" val="#wm#"/>
  <p:tag name="KSO_WM_UNIT_USESOURCEFORMAT_APPLY" val="1"/>
  <p:tag name="KSO_WM_UNIT_FILL_FORE_SCHEMECOLOR_INDEX_BRIGHTNESS" val="0"/>
  <p:tag name="KSO_WM_UNIT_FILL_FORE_SCHEMECOLOR_INDEX" val="9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5_1"/>
  <p:tag name="KSO_WM_UNIT_ID" val="diagram20199381_4*m_h_a*1_5_1"/>
  <p:tag name="KSO_WM_TEMPLATE_CATEGORY" val="diagram"/>
  <p:tag name="KSO_WM_TEMPLATE_INDEX" val="20199381"/>
  <p:tag name="KSO_WM_UNIT_LAYERLEVEL" val="1_1_1"/>
  <p:tag name="KSO_WM_TAG_VERSION" val="1.0"/>
  <p:tag name="KSO_WM_BEAUTIFY_FLAG" val="#wm#"/>
  <p:tag name="KSO_WM_UNIT_PRESET_TEXT" val="第五阶段&#10;(2019-2020年中)"/>
  <p:tag name="KSO_WM_UNIT_USESOURCEFORMAT_APPLY" val="1"/>
  <p:tag name="KSO_WM_UNIT_TEXT_FILL_FORE_SCHEMECOLOR_INDEX_BRIGHTNESS" val="0"/>
  <p:tag name="KSO_WM_UNIT_TEXT_FILL_FORE_SCHEMECOLOR_INDEX" val="14"/>
  <p:tag name="KSO_WM_UNIT_TEXT_FILL_TYPE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1_1"/>
  <p:tag name="KSO_WM_UNIT_ID" val="diagram20199381_4*m_h_f*1_1_1"/>
  <p:tag name="KSO_WM_TEMPLATE_CATEGORY" val="diagram"/>
  <p:tag name="KSO_WM_TEMPLATE_INDEX" val="20199381"/>
  <p:tag name="KSO_WM_UNIT_LAYERLEVEL" val="1_1_1"/>
  <p:tag name="KSO_WM_TAG_VERSION" val="1.0"/>
  <p:tag name="KSO_WM_BEAUTIFY_FLAG" val="#wm#"/>
  <p:tag name="KSO_WM_UNIT_PRESET_TEXT" val="单击此处输入你的正文，文字是您思想的提炼，为了最终演示发布的良好效果，请尽量言简意赅的阐述观点；根据需要可酌情增减文字."/>
  <p:tag name="KSO_WM_UNIT_USESOURCEFORMAT_APPLY" val="1"/>
  <p:tag name="KSO_WM_UNIT_TEXT_FILL_FORE_SCHEMECOLOR_INDEX_BRIGHTNESS" val="0.25"/>
  <p:tag name="KSO_WM_UNIT_TEXT_FILL_FORE_SCHEMECOLOR_INDEX" val="13"/>
  <p:tag name="KSO_WM_UNIT_TEXT_FILL_TYPE" val="1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2_1"/>
  <p:tag name="KSO_WM_UNIT_ID" val="diagram20199381_4*m_h_f*1_2_1"/>
  <p:tag name="KSO_WM_TEMPLATE_CATEGORY" val="diagram"/>
  <p:tag name="KSO_WM_TEMPLATE_INDEX" val="20199381"/>
  <p:tag name="KSO_WM_UNIT_LAYERLEVEL" val="1_1_1"/>
  <p:tag name="KSO_WM_TAG_VERSION" val="1.0"/>
  <p:tag name="KSO_WM_BEAUTIFY_FLAG" val="#wm#"/>
  <p:tag name="KSO_WM_UNIT_PRESET_TEXT" val="单击此处输入你的正文，文字是您思想的提炼，为了最终演示发布的良好效果，请尽量言简意赅的阐述观点；根据需要可酌情增减文字."/>
  <p:tag name="KSO_WM_UNIT_USESOURCEFORMAT_APPLY" val="1"/>
  <p:tag name="KSO_WM_UNIT_TEXT_FILL_FORE_SCHEMECOLOR_INDEX_BRIGHTNESS" val="0.25"/>
  <p:tag name="KSO_WM_UNIT_TEXT_FILL_FORE_SCHEMECOLOR_INDEX" val="13"/>
  <p:tag name="KSO_WM_UNIT_TEXT_FILL_TYPE" val="1"/>
</p:tagLst>
</file>

<file path=ppt/tags/tag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3_1"/>
  <p:tag name="KSO_WM_UNIT_ID" val="diagram20199381_4*m_h_f*1_3_1"/>
  <p:tag name="KSO_WM_TEMPLATE_CATEGORY" val="diagram"/>
  <p:tag name="KSO_WM_TEMPLATE_INDEX" val="20199381"/>
  <p:tag name="KSO_WM_UNIT_LAYERLEVEL" val="1_1_1"/>
  <p:tag name="KSO_WM_TAG_VERSION" val="1.0"/>
  <p:tag name="KSO_WM_BEAUTIFY_FLAG" val="#wm#"/>
  <p:tag name="KSO_WM_UNIT_PRESET_TEXT" val="单击此处输入你的正文，文字是您思想的提炼，为了最终演示发布的良好效果，请尽量言简意赅的阐述观点；根据需要可酌情增减文字."/>
  <p:tag name="KSO_WM_UNIT_USESOURCEFORMAT_APPLY" val="1"/>
  <p:tag name="KSO_WM_UNIT_TEXT_FILL_FORE_SCHEMECOLOR_INDEX_BRIGHTNESS" val="0.25"/>
  <p:tag name="KSO_WM_UNIT_TEXT_FILL_FORE_SCHEMECOLOR_INDEX" val="13"/>
  <p:tag name="KSO_WM_UNIT_TEXT_FILL_TYPE" val="1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4_1"/>
  <p:tag name="KSO_WM_UNIT_ID" val="diagram20199381_4*m_h_f*1_4_1"/>
  <p:tag name="KSO_WM_TEMPLATE_CATEGORY" val="diagram"/>
  <p:tag name="KSO_WM_TEMPLATE_INDEX" val="20199381"/>
  <p:tag name="KSO_WM_UNIT_LAYERLEVEL" val="1_1_1"/>
  <p:tag name="KSO_WM_TAG_VERSION" val="1.0"/>
  <p:tag name="KSO_WM_BEAUTIFY_FLAG" val="#wm#"/>
  <p:tag name="KSO_WM_UNIT_PRESET_TEXT" val="单击此处输入你的正文，文字是您思想的提炼，为了最终演示发布的良好效果，请尽量言简意赅的阐述观点；根据需要可酌情增减文字."/>
  <p:tag name="KSO_WM_UNIT_USESOURCEFORMAT_APPLY" val="1"/>
  <p:tag name="KSO_WM_UNIT_TEXT_FILL_FORE_SCHEMECOLOR_INDEX_BRIGHTNESS" val="0.25"/>
  <p:tag name="KSO_WM_UNIT_TEXT_FILL_FORE_SCHEMECOLOR_INDEX" val="13"/>
  <p:tag name="KSO_WM_UNIT_TEXT_FILL_TYPE" val="1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5_1"/>
  <p:tag name="KSO_WM_UNIT_ID" val="diagram20199381_4*m_h_f*1_5_1"/>
  <p:tag name="KSO_WM_TEMPLATE_CATEGORY" val="diagram"/>
  <p:tag name="KSO_WM_TEMPLATE_INDEX" val="20199381"/>
  <p:tag name="KSO_WM_UNIT_LAYERLEVEL" val="1_1_1"/>
  <p:tag name="KSO_WM_TAG_VERSION" val="1.0"/>
  <p:tag name="KSO_WM_BEAUTIFY_FLAG" val="#wm#"/>
  <p:tag name="KSO_WM_UNIT_PRESET_TEXT" val="单击此处输入你的正文，文字是您思想的提炼，为了最终演示发布的良好效果，请尽量言简意赅的阐述观点；根据需要可酌情增减文字."/>
  <p:tag name="KSO_WM_UNIT_USESOURCEFORMAT_APPLY" val="1"/>
  <p:tag name="KSO_WM_UNIT_TEXT_FILL_FORE_SCHEMECOLOR_INDEX_BRIGHTNESS" val="0.25"/>
  <p:tag name="KSO_WM_UNIT_TEXT_FILL_FORE_SCHEMECOLOR_INDEX" val="13"/>
  <p:tag name="KSO_WM_UNIT_TEXT_FILL_TYPE" val="1"/>
</p:tagLst>
</file>

<file path=ppt/tags/tag40.xml><?xml version="1.0" encoding="utf-8"?>
<p:tagLst xmlns:p="http://schemas.openxmlformats.org/presentationml/2006/main">
  <p:tag name="KSO_WM_SLIDE_ID" val="diagram20199381_4"/>
  <p:tag name="KSO_WM_TEMPLATE_SUBCATEGORY" val="0"/>
  <p:tag name="KSO_WM_TEMPLATE_MASTER_TYPE" val="0"/>
  <p:tag name="KSO_WM_TEMPLATE_COLOR_TYPE" val="1"/>
  <p:tag name="KSO_WM_SLIDE_TYPE" val="text"/>
  <p:tag name="KSO_WM_SLIDE_SUBTYPE" val="diag"/>
  <p:tag name="KSO_WM_SLIDE_ITEM_CNT" val="5"/>
  <p:tag name="KSO_WM_SLIDE_INDEX" val="4"/>
  <p:tag name="KSO_WM_SLIDE_SIZE" val="883.114*224.427"/>
  <p:tag name="KSO_WM_SLIDE_POSITION" val="38.443*203.25"/>
  <p:tag name="KSO_WM_DIAGRAM_GROUP_CODE" val="m1-1"/>
  <p:tag name="KSO_WM_SLIDE_DIAGTYPE" val="m"/>
  <p:tag name="KSO_WM_TAG_VERSION" val="1.0"/>
  <p:tag name="KSO_WM_BEAUTIFY_FLAG" val="#wm#"/>
  <p:tag name="KSO_WM_TEMPLATE_CATEGORY" val="diagram"/>
  <p:tag name="KSO_WM_TEMPLATE_INDEX" val="20199381"/>
  <p:tag name="KSO_WM_SLIDE_LAYOUT" val="a_m"/>
  <p:tag name="KSO_WM_SLIDE_LAYOUT_CNT" val="1_1"/>
  <p:tag name="KSO_WM_SLIDE_BK_DARK_LIGHT" val="2"/>
  <p:tag name="KSO_WM_SLIDE_BACKGROUND_TYPE" val="general"/>
  <p:tag name="KSO_WM_SPECIAL_SOURCE" val="bdnull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LAYERLEVEL" val="1_1_1"/>
  <p:tag name="KSO_WM_TEMPLATE_INDEX" val="20204767"/>
  <p:tag name="KSO_WM_TEMPLATE_CATEGORY" val="diagram"/>
  <p:tag name="KSO_WM_UNIT_ID" val="diagram20204767_2*l_h_f*1_1_1"/>
  <p:tag name="KSO_WM_UNIT_INDEX" val="1_1_1"/>
  <p:tag name="KSO_WM_UNIT_TYPE" val="l_h_f"/>
  <p:tag name="KSO_WM_DIAGRAM_GROUP_CODE" val="l1-1"/>
  <p:tag name="KSO_WM_UNIT_DIAGRAM_ISREFERUNIT" val="0"/>
  <p:tag name="KSO_WM_UNIT_DIAGRAM_ISNUMVISUAL" val="0"/>
  <p:tag name="KSO_WM_UNIT_COMPATIBLE" val="0"/>
  <p:tag name="KSO_WM_UNIT_HIGHLIGHT" val="0"/>
  <p:tag name="KSO_WM_UNIT_VALUE" val="48"/>
  <p:tag name="KSO_WM_UNIT_NOCLEAR" val="0"/>
  <p:tag name="KSO_WM_UNIT_PRESET_TEXT" val="点击此处添加正文，文字是您思想的提炼，请您尽可能提炼思想的精髓，然后简单的阐述您的观点。"/>
  <p:tag name="KSO_WM_UNIT_TEXT_FILL_FORE_SCHEMECOLOR_INDEX" val="13"/>
  <p:tag name="KSO_WM_UNIT_TEXT_FILL_TYPE" val="1"/>
  <p:tag name="KSO_WM_UNIT_USESOURCEFORMAT_APPLY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LAYERLEVEL" val="1_1_1"/>
  <p:tag name="KSO_WM_TEMPLATE_INDEX" val="20204767"/>
  <p:tag name="KSO_WM_TEMPLATE_CATEGORY" val="diagram"/>
  <p:tag name="KSO_WM_UNIT_ID" val="diagram20204767_2*l_h_f*1_2_1"/>
  <p:tag name="KSO_WM_UNIT_INDEX" val="1_2_1"/>
  <p:tag name="KSO_WM_UNIT_TYPE" val="l_h_f"/>
  <p:tag name="KSO_WM_DIAGRAM_GROUP_CODE" val="l1-1"/>
  <p:tag name="KSO_WM_UNIT_DIAGRAM_ISREFERUNIT" val="0"/>
  <p:tag name="KSO_WM_UNIT_DIAGRAM_ISNUMVISUAL" val="0"/>
  <p:tag name="KSO_WM_UNIT_COMPATIBLE" val="0"/>
  <p:tag name="KSO_WM_UNIT_HIGHLIGHT" val="0"/>
  <p:tag name="KSO_WM_UNIT_VALUE" val="48"/>
  <p:tag name="KSO_WM_UNIT_NOCLEAR" val="0"/>
  <p:tag name="KSO_WM_UNIT_PRESET_TEXT" val="点击此处添加正文，文字是您思想的提炼，请您尽可能提炼思想的精髓，然后简单的阐述您的观点。"/>
  <p:tag name="KSO_WM_UNIT_TEXT_FILL_FORE_SCHEMECOLOR_INDEX" val="13"/>
  <p:tag name="KSO_WM_UNIT_TEXT_FILL_TYPE" val="1"/>
  <p:tag name="KSO_WM_UNIT_USESOURCEFORMAT_APPLY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LAYERLEVEL" val="1_1_1"/>
  <p:tag name="KSO_WM_TEMPLATE_INDEX" val="20204767"/>
  <p:tag name="KSO_WM_TEMPLATE_CATEGORY" val="diagram"/>
  <p:tag name="KSO_WM_UNIT_ID" val="diagram20204767_2*l_h_f*1_3_1"/>
  <p:tag name="KSO_WM_UNIT_INDEX" val="1_3_1"/>
  <p:tag name="KSO_WM_UNIT_TYPE" val="l_h_f"/>
  <p:tag name="KSO_WM_DIAGRAM_GROUP_CODE" val="l1-1"/>
  <p:tag name="KSO_WM_UNIT_DIAGRAM_ISREFERUNIT" val="0"/>
  <p:tag name="KSO_WM_UNIT_DIAGRAM_ISNUMVISUAL" val="0"/>
  <p:tag name="KSO_WM_UNIT_COMPATIBLE" val="0"/>
  <p:tag name="KSO_WM_UNIT_HIGHLIGHT" val="0"/>
  <p:tag name="KSO_WM_UNIT_VALUE" val="48"/>
  <p:tag name="KSO_WM_UNIT_NOCLEAR" val="0"/>
  <p:tag name="KSO_WM_UNIT_PRESET_TEXT" val="点击此处添加正文，文字是您思想的提炼，请您尽可能提炼思想的精髓，然后简单的阐述您的观点。"/>
  <p:tag name="KSO_WM_UNIT_TEXT_FILL_FORE_SCHEMECOLOR_INDEX" val="13"/>
  <p:tag name="KSO_WM_UNIT_TEXT_FILL_TYPE" val="1"/>
  <p:tag name="KSO_WM_UNIT_USESOURCEFORMAT_APPLY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LAYERLEVEL" val="1"/>
  <p:tag name="KSO_WM_TEMPLATE_INDEX" val="20204767"/>
  <p:tag name="KSO_WM_TEMPLATE_CATEGORY" val="diagram"/>
  <p:tag name="KSO_WM_UNIT_ID" val="diagram20204767_2*a*1"/>
  <p:tag name="KSO_WM_UNIT_INDEX" val="1"/>
  <p:tag name="KSO_WM_UNIT_TYPE" val="a"/>
  <p:tag name="KSO_WM_DIAGRAM_GROUP_CODE" val="l1-1"/>
  <p:tag name="KSO_WM_UNIT_DIAGRAM_ISREFERUNIT" val="0"/>
  <p:tag name="KSO_WM_UNIT_DIAGRAM_ISNUMVISUAL" val="0"/>
  <p:tag name="KSO_WM_UNIT_COMPATIBLE" val="0"/>
  <p:tag name="KSO_WM_UNIT_HIGHLIGHT" val="0"/>
  <p:tag name="KSO_WM_UNIT_VALUE" val="26"/>
  <p:tag name="KSO_WM_UNIT_NOCLEAR" val="0"/>
  <p:tag name="KSO_WM_UNIT_PRESET_TEXT" val="点击此处添加标题"/>
  <p:tag name="KSO_WM_UNIT_ISCONTENTSTITLE" val="0"/>
  <p:tag name="KSO_WM_UNIT_TEXT_FILL_FORE_SCHEMECOLOR_INDEX" val="13"/>
  <p:tag name="KSO_WM_UNIT_TEXT_FILL_TYPE" val="1"/>
  <p:tag name="KSO_WM_UNIT_USESOURCEFORMAT_APPLY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LAYERLEVEL" val="1"/>
  <p:tag name="KSO_WM_TEMPLATE_INDEX" val="20204767"/>
  <p:tag name="KSO_WM_TEMPLATE_CATEGORY" val="diagram"/>
  <p:tag name="KSO_WM_UNIT_ID" val="diagram20204767_2*b*1"/>
  <p:tag name="KSO_WM_UNIT_INDEX" val="1"/>
  <p:tag name="KSO_WM_UNIT_TYPE" val="b"/>
  <p:tag name="KSO_WM_UNIT_DIAGRAM_ISREFERUNIT" val="0"/>
  <p:tag name="KSO_WM_UNIT_DIAGRAM_ISNUMVISUAL" val="0"/>
  <p:tag name="KSO_WM_UNIT_COMPATIBLE" val="1"/>
  <p:tag name="KSO_WM_UNIT_HIGHLIGHT" val="0"/>
  <p:tag name="KSO_WM_UNIT_VALUE" val="47"/>
  <p:tag name="KSO_WM_UNIT_NOCLEAR" val="0"/>
  <p:tag name="KSO_WM_UNIT_PRESET_TEXT" val="点击此处添加副标题"/>
  <p:tag name="KSO_WM_UNIT_ISCONTENTSTITLE" val="0"/>
  <p:tag name="KSO_WM_DIAGRAM_GROUP_CODE" val="l1-1"/>
  <p:tag name="KSO_WM_UNIT_TEXT_FILL_FORE_SCHEMECOLOR_INDEX" val="13"/>
  <p:tag name="KSO_WM_UNIT_TEXT_FILL_TYPE" val="1"/>
  <p:tag name="KSO_WM_UNIT_USESOURCEFORMAT_APPLY" val="1"/>
</p:tagLst>
</file>

<file path=ppt/tags/tag46.xml><?xml version="1.0" encoding="utf-8"?>
<p:tagLst xmlns:p="http://schemas.openxmlformats.org/presentationml/2006/main">
  <p:tag name="KSO_WM_SLIDE_ID" val="diagram20204767_2"/>
  <p:tag name="KSO_WM_TEMPLATE_SUBCATEGORY" val="17"/>
  <p:tag name="KSO_WM_TEMPLATE_MASTER_TYPE" val="0"/>
  <p:tag name="KSO_WM_TEMPLATE_COLOR_TYPE" val="1"/>
  <p:tag name="KSO_WM_SLIDE_TYPE" val="text"/>
  <p:tag name="KSO_WM_SLIDE_SUBTYPE" val="diag"/>
  <p:tag name="KSO_WM_SLIDE_ITEM_CNT" val="3"/>
  <p:tag name="KSO_WM_SLIDE_INDEX" val="2"/>
  <p:tag name="KSO_WM_SLIDE_SIZE" val="864.05*304.344"/>
  <p:tag name="KSO_WM_SLIDE_POSITION" val="48.25*180.961"/>
  <p:tag name="KSO_WM_DIAGRAM_GROUP_CODE" val="l1-1"/>
  <p:tag name="KSO_WM_SLIDE_DIAGTYPE" val="l"/>
  <p:tag name="KSO_WM_TAG_VERSION" val="1.0"/>
  <p:tag name="KSO_WM_BEAUTIFY_FLAG" val="#wm#"/>
  <p:tag name="KSO_WM_TEMPLATE_CATEGORY" val="diagram"/>
  <p:tag name="KSO_WM_TEMPLATE_INDEX" val="20204767"/>
  <p:tag name="KSO_WM_SLIDE_LAYOUT" val="a_b_l"/>
  <p:tag name="KSO_WM_SLIDE_LAYOUT_CNT" val="1_1_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LAYERLEVEL" val="1"/>
  <p:tag name="KSO_WM_TEMPLATE_INDEX" val="20204767"/>
  <p:tag name="KSO_WM_TEMPLATE_CATEGORY" val="diagram"/>
  <p:tag name="KSO_WM_UNIT_ID" val="diagram20204767_2*a*1"/>
  <p:tag name="KSO_WM_UNIT_INDEX" val="1"/>
  <p:tag name="KSO_WM_UNIT_TYPE" val="a"/>
  <p:tag name="KSO_WM_DIAGRAM_GROUP_CODE" val="l1-1"/>
  <p:tag name="KSO_WM_UNIT_DIAGRAM_ISREFERUNIT" val="0"/>
  <p:tag name="KSO_WM_UNIT_DIAGRAM_ISNUMVISUAL" val="0"/>
  <p:tag name="KSO_WM_UNIT_COMPATIBLE" val="0"/>
  <p:tag name="KSO_WM_UNIT_HIGHLIGHT" val="0"/>
  <p:tag name="KSO_WM_UNIT_VALUE" val="26"/>
  <p:tag name="KSO_WM_UNIT_NOCLEAR" val="0"/>
  <p:tag name="KSO_WM_UNIT_PRESET_TEXT" val="点击此处添加标题"/>
  <p:tag name="KSO_WM_UNIT_ISCONTENTSTITLE" val="0"/>
  <p:tag name="KSO_WM_UNIT_TEXT_FILL_FORE_SCHEMECOLOR_INDEX" val="13"/>
  <p:tag name="KSO_WM_UNIT_TEXT_FILL_TYPE" val="1"/>
  <p:tag name="KSO_WM_UNIT_USESOURCEFORMAT_APPLY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i"/>
  <p:tag name="KSO_WM_UNIT_INDEX" val="1_3"/>
  <p:tag name="KSO_WM_UNIT_ID" val="diagram20186238_4*q_i*1_3"/>
  <p:tag name="KSO_WM_TEMPLATE_CATEGORY" val="diagram"/>
  <p:tag name="KSO_WM_TEMPLATE_INDEX" val="20186238"/>
  <p:tag name="KSO_WM_UNIT_LAYERLEVEL" val="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2"/>
  <p:tag name="KSO_WM_UNIT_TEXT_FILL_TYPE" val="1"/>
</p:tagLst>
</file>

<file path=ppt/tags/tag49.xml><?xml version="1.0" encoding="utf-8"?>
<p:tagLst xmlns:p="http://schemas.openxmlformats.org/presentationml/2006/main">
  <p:tag name="KSO_WM_UNIT_ISCONTENTSTITLE" val="0"/>
  <p:tag name="KSO_WM_UNIT_RELATE_UNITID" val="layout_q1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g"/>
  <p:tag name="KSO_WM_UNIT_INDEX" val="1_1"/>
  <p:tag name="KSO_WM_UNIT_ID" val="diagram20186238_4*q_g*1_1"/>
  <p:tag name="KSO_WM_TEMPLATE_CATEGORY" val="diagram"/>
  <p:tag name="KSO_WM_TEMPLATE_INDEX" val="20186238"/>
  <p:tag name="KSO_WM_UNIT_LAYERLEVEL" val="1_1"/>
  <p:tag name="KSO_WM_TAG_VERSION" val="1.0"/>
  <p:tag name="KSO_WM_BEAUTIFY_FLAG" val="#wm#"/>
  <p:tag name="KSO_WM_UNIT_PRESET_TEXT" val="关键词"/>
  <p:tag name="KSO_WM_UNIT_TEXT_FILL_FORE_SCHEMECOLOR_INDEX" val="13"/>
  <p:tag name="KSO_WM_UNIT_TEXT_FILL_TYPE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i"/>
  <p:tag name="KSO_WM_UNIT_INDEX" val="1_5"/>
  <p:tag name="KSO_WM_UNIT_ID" val="diagram20186238_4*q_i*1_5"/>
  <p:tag name="KSO_WM_TEMPLATE_CATEGORY" val="diagram"/>
  <p:tag name="KSO_WM_TEMPLATE_INDEX" val="20186238"/>
  <p:tag name="KSO_WM_UNIT_LAYERLEVEL" val="1_1"/>
  <p:tag name="KSO_WM_TAG_VERSION" val="1.0"/>
  <p:tag name="KSO_WM_BEAUTIFY_FLAG" val="#wm#"/>
  <p:tag name="KSO_WM_UNIT_LINE_FORE_SCHEMECOLOR_INDEX" val="14"/>
  <p:tag name="KSO_WM_UNIT_LINE_FILL_TYPE" val="2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i"/>
  <p:tag name="KSO_WM_UNIT_INDEX" val="1_2"/>
  <p:tag name="KSO_WM_UNIT_ID" val="diagram20186238_4*q_i*1_2"/>
  <p:tag name="KSO_WM_TEMPLATE_CATEGORY" val="diagram"/>
  <p:tag name="KSO_WM_TEMPLATE_INDEX" val="20186238"/>
  <p:tag name="KSO_WM_UNIT_LAYERLEVEL" val="1_1"/>
  <p:tag name="KSO_WM_TAG_VERSION" val="1.0"/>
  <p:tag name="KSO_WM_BEAUTIFY_FLAG" val="#wm#"/>
  <p:tag name="KSO_WM_UNIT_LINE_FORE_SCHEMECOLOR_INDEX" val="14"/>
  <p:tag name="KSO_WM_UNIT_LINE_FILL_TYPE" val="2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i"/>
  <p:tag name="KSO_WM_UNIT_INDEX" val="1_4"/>
  <p:tag name="KSO_WM_UNIT_ID" val="diagram20186238_4*q_i*1_4"/>
  <p:tag name="KSO_WM_TEMPLATE_CATEGORY" val="diagram"/>
  <p:tag name="KSO_WM_TEMPLATE_INDEX" val="20186238"/>
  <p:tag name="KSO_WM_UNIT_LAYERLEVEL" val="1_1"/>
  <p:tag name="KSO_WM_TAG_VERSION" val="1.0"/>
  <p:tag name="KSO_WM_BEAUTIFY_FLAG" val="#wm#"/>
  <p:tag name="KSO_WM_UNIT_LINE_FORE_SCHEMECOLOR_INDEX" val="14"/>
  <p:tag name="KSO_WM_UNIT_LINE_FILL_TYPE" val="2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i"/>
  <p:tag name="KSO_WM_UNIT_INDEX" val="1_1"/>
  <p:tag name="KSO_WM_UNIT_ID" val="diagram20186238_4*q_i*1_1"/>
  <p:tag name="KSO_WM_TEMPLATE_CATEGORY" val="diagram"/>
  <p:tag name="KSO_WM_TEMPLATE_INDEX" val="20186238"/>
  <p:tag name="KSO_WM_UNIT_LAYERLEVEL" val="1_1"/>
  <p:tag name="KSO_WM_TAG_VERSION" val="1.0"/>
  <p:tag name="KSO_WM_BEAUTIFY_FLAG" val="#wm#"/>
  <p:tag name="KSO_WM_UNIT_LINE_FORE_SCHEMECOLOR_INDEX" val="14"/>
  <p:tag name="KSO_WM_UNIT_LINE_FILL_TYPE" val="2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1_2"/>
  <p:tag name="KSO_WM_UNIT_ID" val="diagram20186238_4*q_h_i*1_1_2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2"/>
  <p:tag name="KSO_WM_UNIT_TEXT_FILL_TYPE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2_2"/>
  <p:tag name="KSO_WM_UNIT_ID" val="diagram20186238_4*q_h_i*1_2_2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2"/>
  <p:tag name="KSO_WM_UNIT_TEXT_FILL_TYPE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6_2"/>
  <p:tag name="KSO_WM_UNIT_ID" val="diagram20186238_4*q_h_i*1_6_2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FILL_FORE_SCHEMECOLOR_INDEX" val="10"/>
  <p:tag name="KSO_WM_UNIT_FILL_TYPE" val="1"/>
  <p:tag name="KSO_WM_UNIT_TEXT_FILL_FORE_SCHEMECOLOR_INDEX" val="2"/>
  <p:tag name="KSO_WM_UNIT_TEXT_FILL_TYPE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4_2"/>
  <p:tag name="KSO_WM_UNIT_ID" val="diagram20186238_4*q_h_i*1_4_2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FILL_FORE_SCHEMECOLOR_INDEX" val="8"/>
  <p:tag name="KSO_WM_UNIT_FILL_TYPE" val="1"/>
  <p:tag name="KSO_WM_UNIT_TEXT_FILL_FORE_SCHEMECOLOR_INDEX" val="2"/>
  <p:tag name="KSO_WM_UNIT_TEXT_FILL_TYPE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5_2"/>
  <p:tag name="KSO_WM_UNIT_ID" val="diagram20186238_4*q_h_i*1_5_2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FILL_FORE_SCHEMECOLOR_INDEX" val="9"/>
  <p:tag name="KSO_WM_UNIT_FILL_TYPE" val="1"/>
  <p:tag name="KSO_WM_UNIT_TEXT_FILL_FORE_SCHEMECOLOR_INDEX" val="2"/>
  <p:tag name="KSO_WM_UNIT_TEXT_FILL_TYPE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3_2"/>
  <p:tag name="KSO_WM_UNIT_ID" val="diagram20186238_4*q_h_i*1_3_2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FILL_FORE_SCHEMECOLOR_INDEX" val="7"/>
  <p:tag name="KSO_WM_UNIT_FILL_TYPE" val="1"/>
  <p:tag name="KSO_WM_UNIT_TEXT_FILL_FORE_SCHEMECOLOR_INDEX" val="2"/>
  <p:tag name="KSO_WM_UNIT_TEXT_FILL_TYPE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1_1"/>
  <p:tag name="KSO_WM_UNIT_ID" val="diagram20186238_4*q_h_i*1_1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5_1"/>
  <p:tag name="KSO_WM_UNIT_ID" val="diagram20186238_4*q_h_i*1_5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2_1"/>
  <p:tag name="KSO_WM_UNIT_ID" val="diagram20186238_4*q_h_i*1_2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4_1"/>
  <p:tag name="KSO_WM_UNIT_ID" val="diagram20186238_4*q_h_i*1_4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3_1"/>
  <p:tag name="KSO_WM_UNIT_ID" val="diagram20186238_4*q_h_i*1_3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6_1"/>
  <p:tag name="KSO_WM_UNIT_ID" val="diagram20186238_4*q_h_i*1_6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2"/>
  <p:tag name="KSO_WM_UNIT_TEXT_FILL_TYPE" val="1"/>
</p:tagLst>
</file>

<file path=ppt/tags/tag66.xml><?xml version="1.0" encoding="utf-8"?>
<p:tagLst xmlns:p="http://schemas.openxmlformats.org/presentationml/2006/main">
  <p:tag name="KSO_WM_UNIT_ISCONTENTS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a"/>
  <p:tag name="KSO_WM_UNIT_INDEX" val="1_1_1"/>
  <p:tag name="KSO_WM_UNIT_ID" val="diagram20186238_4*q_h_a*1_1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PRESET_TEXT" val="添加标题"/>
  <p:tag name="KSO_WM_UNIT_TEXT_FILL_FORE_SCHEMECOLOR_INDEX" val="5"/>
  <p:tag name="KSO_WM_UNIT_TEXT_FILL_TYPE" val="1"/>
</p:tagLst>
</file>

<file path=ppt/tags/tag67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f"/>
  <p:tag name="KSO_WM_UNIT_INDEX" val="1_1_1"/>
  <p:tag name="KSO_WM_UNIT_ID" val="diagram20186238_4*q_h_f*1_1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68.xml><?xml version="1.0" encoding="utf-8"?>
<p:tagLst xmlns:p="http://schemas.openxmlformats.org/presentationml/2006/main">
  <p:tag name="KSO_WM_UNIT_ISCONTENTS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a"/>
  <p:tag name="KSO_WM_UNIT_INDEX" val="1_6_1"/>
  <p:tag name="KSO_WM_UNIT_ID" val="diagram20186238_4*q_h_a*1_6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PRESET_TEXT" val="添加标题"/>
  <p:tag name="KSO_WM_UNIT_TEXT_FILL_FORE_SCHEMECOLOR_INDEX" val="10"/>
  <p:tag name="KSO_WM_UNIT_TEXT_FILL_TYPE" val="1"/>
</p:tagLst>
</file>

<file path=ppt/tags/tag69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f"/>
  <p:tag name="KSO_WM_UNIT_INDEX" val="1_6_1"/>
  <p:tag name="KSO_WM_UNIT_ID" val="diagram20186238_4*q_h_f*1_6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70.xml><?xml version="1.0" encoding="utf-8"?>
<p:tagLst xmlns:p="http://schemas.openxmlformats.org/presentationml/2006/main">
  <p:tag name="KSO_WM_UNIT_ISCONTENTS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a"/>
  <p:tag name="KSO_WM_UNIT_INDEX" val="1_5_1"/>
  <p:tag name="KSO_WM_UNIT_ID" val="diagram20186238_4*q_h_a*1_5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PRESET_TEXT" val="添加标题"/>
  <p:tag name="KSO_WM_UNIT_TEXT_FILL_FORE_SCHEMECOLOR_INDEX" val="9"/>
  <p:tag name="KSO_WM_UNIT_TEXT_FILL_TYPE" val="1"/>
</p:tagLst>
</file>

<file path=ppt/tags/tag7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f"/>
  <p:tag name="KSO_WM_UNIT_INDEX" val="1_5_1"/>
  <p:tag name="KSO_WM_UNIT_ID" val="diagram20186238_4*q_h_f*1_5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72.xml><?xml version="1.0" encoding="utf-8"?>
<p:tagLst xmlns:p="http://schemas.openxmlformats.org/presentationml/2006/main">
  <p:tag name="KSO_WM_UNIT_ISCONTENTS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a"/>
  <p:tag name="KSO_WM_UNIT_INDEX" val="1_2_1"/>
  <p:tag name="KSO_WM_UNIT_ID" val="diagram20186238_4*q_h_a*1_2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PRESET_TEXT" val="添加标题"/>
  <p:tag name="KSO_WM_UNIT_TEXT_FILL_FORE_SCHEMECOLOR_INDEX" val="6"/>
  <p:tag name="KSO_WM_UNIT_TEXT_FILL_TYPE" val="1"/>
</p:tagLst>
</file>

<file path=ppt/tags/tag73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f"/>
  <p:tag name="KSO_WM_UNIT_INDEX" val="1_2_1"/>
  <p:tag name="KSO_WM_UNIT_ID" val="diagram20186238_4*q_h_f*1_2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74.xml><?xml version="1.0" encoding="utf-8"?>
<p:tagLst xmlns:p="http://schemas.openxmlformats.org/presentationml/2006/main">
  <p:tag name="KSO_WM_UNIT_ISCONTENTS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a"/>
  <p:tag name="KSO_WM_UNIT_INDEX" val="1_3_1"/>
  <p:tag name="KSO_WM_UNIT_ID" val="diagram20186238_4*q_h_a*1_3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PRESET_TEXT" val="添加标题"/>
  <p:tag name="KSO_WM_UNIT_TEXT_FILL_FORE_SCHEMECOLOR_INDEX" val="7"/>
  <p:tag name="KSO_WM_UNIT_TEXT_FILL_TYPE" val="1"/>
</p:tagLst>
</file>

<file path=ppt/tags/tag75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f"/>
  <p:tag name="KSO_WM_UNIT_INDEX" val="1_3_1"/>
  <p:tag name="KSO_WM_UNIT_ID" val="diagram20186238_4*q_h_f*1_3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76.xml><?xml version="1.0" encoding="utf-8"?>
<p:tagLst xmlns:p="http://schemas.openxmlformats.org/presentationml/2006/main">
  <p:tag name="KSO_WM_UNIT_ISCONTENTS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a"/>
  <p:tag name="KSO_WM_UNIT_INDEX" val="1_4_1"/>
  <p:tag name="KSO_WM_UNIT_ID" val="diagram20186238_4*q_h_a*1_4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PRESET_TEXT" val="添加标题"/>
  <p:tag name="KSO_WM_UNIT_TEXT_FILL_FORE_SCHEMECOLOR_INDEX" val="8"/>
  <p:tag name="KSO_WM_UNIT_TEXT_FILL_TYPE" val="1"/>
</p:tagLst>
</file>

<file path=ppt/tags/tag77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f"/>
  <p:tag name="KSO_WM_UNIT_INDEX" val="1_4_1"/>
  <p:tag name="KSO_WM_UNIT_ID" val="diagram20186238_4*q_h_f*1_4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2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diagram20170599_5*a*1"/>
  <p:tag name="KSO_WM_TEMPLATE_CATEGORY" val="diagram"/>
  <p:tag name="KSO_WM_TEMPLATE_INDEX" val="20170599"/>
  <p:tag name="KSO_WM_UNIT_LAYERLEVEL" val="1"/>
  <p:tag name="KSO_WM_TAG_VERSION" val="1.0"/>
  <p:tag name="KSO_WM_BEAUTIFY_FLAG" val="#wm#"/>
  <p:tag name="KSO_WM_UNIT_USESOURCEFORMAT_APPLY" val="1"/>
</p:tagLst>
</file>

<file path=ppt/tags/tag79.xml><?xml version="1.0" encoding="utf-8"?>
<p:tagLst xmlns:p="http://schemas.openxmlformats.org/presentationml/2006/main">
  <p:tag name="KSO_WM_SPECIAL_SOURCE" val="bdnull"/>
</p:tagLst>
</file>

<file path=ppt/tags/tag80.xml><?xml version="1.0" encoding="utf-8"?>
<p:tagLst xmlns:p="http://schemas.openxmlformats.org/presentationml/2006/main">
  <p:tag name="KSO_WM_UNIT_PLACING_PICTURE_USER_VIEWPORT" val="{&quot;height&quot;:1429,&quot;width&quot;:1429}"/>
</p:tagLst>
</file>

<file path=ppt/tags/tag81.xml><?xml version="1.0" encoding="utf-8"?>
<p:tagLst xmlns:p="http://schemas.openxmlformats.org/presentationml/2006/main">
  <p:tag name="ISPRING_RESOURCE_PATHS_HASH_PRESENTER" val="5d5baa9f4352cf043e6ddefa225d98f12ab7d"/>
</p:tagLst>
</file>

<file path=ppt/theme/theme1.xml><?xml version="1.0" encoding="utf-8"?>
<a:theme xmlns:a="http://schemas.openxmlformats.org/drawingml/2006/main" name="2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1425</Words>
  <Application>WPS 演示</Application>
  <PresentationFormat>宽屏</PresentationFormat>
  <Paragraphs>105</Paragraphs>
  <Slides>7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20" baseType="lpstr">
      <vt:lpstr>Arial</vt:lpstr>
      <vt:lpstr>宋体</vt:lpstr>
      <vt:lpstr>Wingdings</vt:lpstr>
      <vt:lpstr>微软雅黑</vt:lpstr>
      <vt:lpstr>黑体</vt:lpstr>
      <vt:lpstr>方正兰亭粗黑_GBK</vt:lpstr>
      <vt:lpstr>Calibri</vt:lpstr>
      <vt:lpstr>等线</vt:lpstr>
      <vt:lpstr>Calibri Light</vt:lpstr>
      <vt:lpstr>Calibri</vt:lpstr>
      <vt:lpstr>微软雅黑 Light</vt:lpstr>
      <vt:lpstr>Arial Unicode MS</vt:lpstr>
      <vt:lpstr>2_Office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零。</cp:lastModifiedBy>
  <cp:revision>775</cp:revision>
  <dcterms:created xsi:type="dcterms:W3CDTF">2015-07-10T05:07:00Z</dcterms:created>
  <dcterms:modified xsi:type="dcterms:W3CDTF">2021-07-23T07:02:59Z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2052-11.1.0.10667</vt:lpwstr>
  </property>
  <property fmtid="{D5CDD505-2E9C-101B-9397-08002B2CF9AE}" pid="3" name="ICV">
    <vt:lpwstr>AB7888C3A3984C3C90A3C63280CE7AF7</vt:lpwstr>
  </property>
</Properties>
</file>